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4" r:id="rId2"/>
    <p:sldId id="295" r:id="rId3"/>
    <p:sldId id="296" r:id="rId4"/>
    <p:sldId id="303" r:id="rId5"/>
    <p:sldId id="304" r:id="rId6"/>
    <p:sldId id="330" r:id="rId7"/>
    <p:sldId id="306" r:id="rId8"/>
    <p:sldId id="343" r:id="rId9"/>
    <p:sldId id="334" r:id="rId10"/>
    <p:sldId id="335" r:id="rId11"/>
    <p:sldId id="342" r:id="rId12"/>
    <p:sldId id="345" r:id="rId13"/>
    <p:sldId id="331" r:id="rId14"/>
    <p:sldId id="336" r:id="rId15"/>
    <p:sldId id="337" r:id="rId16"/>
    <p:sldId id="338" r:id="rId17"/>
    <p:sldId id="339" r:id="rId18"/>
    <p:sldId id="347" r:id="rId19"/>
    <p:sldId id="346" r:id="rId20"/>
    <p:sldId id="348" r:id="rId21"/>
    <p:sldId id="332" r:id="rId22"/>
    <p:sldId id="322" r:id="rId23"/>
    <p:sldId id="340" r:id="rId24"/>
    <p:sldId id="341" r:id="rId25"/>
    <p:sldId id="326" r:id="rId26"/>
    <p:sldId id="333" r:id="rId27"/>
  </p:sldIdLst>
  <p:sldSz cx="12192000" cy="6858000"/>
  <p:notesSz cx="6858000" cy="9144000"/>
  <p:embeddedFontLst>
    <p:embeddedFont>
      <p:font typeface="LNTH-LuoLuoNotangYuanTi 1" panose="020B0604020202020204" charset="-128"/>
      <p:regular r:id="rId30"/>
    </p:embeddedFont>
    <p:embeddedFont>
      <p:font typeface="#9Slide05 Phobia" panose="020B0604020202020204" charset="0"/>
      <p:regular r:id="rId31"/>
    </p:embeddedFont>
    <p:embeddedFont>
      <p:font typeface="#9Slide07 IcielLa Chic Pro Sha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Pattaya" panose="020B0604020202020204" charset="-34"/>
      <p:regular r:id="rId39"/>
    </p:embeddedFont>
    <p:embeddedFont>
      <p:font typeface="SVN-Hole Hearted" panose="020B0604020202020204" charset="0"/>
      <p:regular r:id="rId40"/>
    </p:embeddedFont>
    <p:embeddedFont>
      <p:font typeface="SVN-Poky's" panose="020B0604020202020204" charset="0"/>
      <p:regular r:id="rId41"/>
    </p:embeddedFont>
    <p:embeddedFont>
      <p:font typeface="UTM Cookies" panose="02040603050506020204" pitchFamily="18" charset="0"/>
      <p:regular r:id="rId42"/>
    </p:embeddedFont>
    <p:embeddedFont>
      <p:font typeface="UTM Duepuntozero" panose="02040603050506020204" pitchFamily="18" charset="0"/>
      <p:regular r:id="rId43"/>
      <p:bold r:id="rId44"/>
    </p:embeddedFont>
    <p:embeddedFont>
      <p:font typeface="UTM Edwardian" panose="02040603050506020204" pitchFamily="18" charset="0"/>
      <p:regular r:id="rId45"/>
      <p:bold r:id="rId46"/>
    </p:embeddedFont>
    <p:embeddedFont>
      <p:font typeface="UVN Banh Mi" pitchFamily="2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CCFFFF"/>
    <a:srgbClr val="00FFCC"/>
    <a:srgbClr val="FFFFCC"/>
    <a:srgbClr val="89FFFF"/>
    <a:srgbClr val="FF9999"/>
    <a:srgbClr val="FFCCCC"/>
    <a:srgbClr val="CCFF66"/>
    <a:srgbClr val="CC99FF"/>
    <a:srgbClr val="6D1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77922" autoAdjust="0"/>
  </p:normalViewPr>
  <p:slideViewPr>
    <p:cSldViewPr snapToGrid="0">
      <p:cViewPr varScale="1">
        <p:scale>
          <a:sx n="67" d="100"/>
          <a:sy n="67" d="100"/>
        </p:scale>
        <p:origin x="157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567599-CE24-444A-BF53-3A3187010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FA7CA-02F4-4E7B-8170-B58BF65709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7411F-F108-4A4A-8752-1BD068DED8E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1F881-6AD2-4BD8-8B0C-2533818824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265A4-ED37-473C-95EF-E42C9D1CD6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E20D2-A2DB-42A2-92F3-C26E23DE4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48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61958-BC78-43E2-A926-C7D744D426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0C76-EDF6-4307-A2F0-7DD77B985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 trò chơi: “Hãy giúp Kam phục vụ khách hàng buổi sáng nay bạn nhé!”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53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6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0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35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91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6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09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3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43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3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1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0C76-EDF6-4307-A2F0-7DD77B9854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7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4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23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84F96-5C9A-479A-BCF6-7F5CE8033E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6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0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9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5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6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3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93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64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2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71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4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37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3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1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5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5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40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8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5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50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4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5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68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64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2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00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1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05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2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4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1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1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38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60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16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8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0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15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2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9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5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9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53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76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3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8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1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56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4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2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96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71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3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3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63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33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05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98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8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26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73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52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8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502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5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16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2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0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79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95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172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04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9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64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3" r:id="rId4"/>
    <p:sldLayoutId id="2147483666" r:id="rId5"/>
    <p:sldLayoutId id="2147483665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28" r:id="rId24"/>
    <p:sldLayoutId id="2147483727" r:id="rId25"/>
    <p:sldLayoutId id="2147483726" r:id="rId26"/>
    <p:sldLayoutId id="2147483725" r:id="rId27"/>
    <p:sldLayoutId id="2147483724" r:id="rId28"/>
    <p:sldLayoutId id="2147483723" r:id="rId29"/>
    <p:sldLayoutId id="2147483722" r:id="rId30"/>
    <p:sldLayoutId id="2147483721" r:id="rId31"/>
    <p:sldLayoutId id="2147483720" r:id="rId32"/>
    <p:sldLayoutId id="2147483719" r:id="rId33"/>
    <p:sldLayoutId id="2147483718" r:id="rId34"/>
    <p:sldLayoutId id="2147483717" r:id="rId35"/>
    <p:sldLayoutId id="2147483716" r:id="rId36"/>
    <p:sldLayoutId id="2147483715" r:id="rId37"/>
    <p:sldLayoutId id="2147483714" r:id="rId38"/>
    <p:sldLayoutId id="2147483713" r:id="rId39"/>
    <p:sldLayoutId id="2147483712" r:id="rId40"/>
    <p:sldLayoutId id="2147483711" r:id="rId41"/>
    <p:sldLayoutId id="2147483710" r:id="rId42"/>
    <p:sldLayoutId id="2147483709" r:id="rId43"/>
    <p:sldLayoutId id="2147483708" r:id="rId44"/>
    <p:sldLayoutId id="2147483707" r:id="rId45"/>
    <p:sldLayoutId id="2147483706" r:id="rId46"/>
    <p:sldLayoutId id="2147483705" r:id="rId47"/>
    <p:sldLayoutId id="2147483704" r:id="rId48"/>
    <p:sldLayoutId id="2147483703" r:id="rId49"/>
    <p:sldLayoutId id="2147483702" r:id="rId50"/>
    <p:sldLayoutId id="2147483701" r:id="rId51"/>
    <p:sldLayoutId id="2147483700" r:id="rId52"/>
    <p:sldLayoutId id="2147483699" r:id="rId53"/>
    <p:sldLayoutId id="2147483698" r:id="rId54"/>
    <p:sldLayoutId id="2147483697" r:id="rId55"/>
    <p:sldLayoutId id="2147483696" r:id="rId56"/>
    <p:sldLayoutId id="2147483695" r:id="rId57"/>
    <p:sldLayoutId id="2147483694" r:id="rId58"/>
    <p:sldLayoutId id="2147483693" r:id="rId59"/>
    <p:sldLayoutId id="2147483692" r:id="rId60"/>
    <p:sldLayoutId id="2147483691" r:id="rId61"/>
    <p:sldLayoutId id="2147483690" r:id="rId62"/>
    <p:sldLayoutId id="2147483689" r:id="rId63"/>
    <p:sldLayoutId id="2147483688" r:id="rId64"/>
    <p:sldLayoutId id="2147483687" r:id="rId65"/>
    <p:sldLayoutId id="2147483686" r:id="rId66"/>
    <p:sldLayoutId id="2147483685" r:id="rId67"/>
    <p:sldLayoutId id="2147483684" r:id="rId68"/>
    <p:sldLayoutId id="2147483683" r:id="rId69"/>
    <p:sldLayoutId id="2147483682" r:id="rId70"/>
    <p:sldLayoutId id="2147483681" r:id="rId71"/>
    <p:sldLayoutId id="2147483680" r:id="rId72"/>
    <p:sldLayoutId id="2147483679" r:id="rId73"/>
    <p:sldLayoutId id="2147483678" r:id="rId74"/>
    <p:sldLayoutId id="2147483677" r:id="rId75"/>
    <p:sldLayoutId id="2147483676" r:id="rId76"/>
    <p:sldLayoutId id="2147483675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3" r:id="rId84"/>
    <p:sldLayoutId id="2147483662" r:id="rId85"/>
    <p:sldLayoutId id="2147483661" r:id="rId86"/>
    <p:sldLayoutId id="2147483660" r:id="rId87"/>
    <p:sldLayoutId id="2147483656" r:id="rId88"/>
    <p:sldLayoutId id="2147483657" r:id="rId89"/>
    <p:sldLayoutId id="2147483658" r:id="rId90"/>
    <p:sldLayoutId id="2147483659" r:id="rId9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jpeg"/><Relationship Id="rId7" Type="http://schemas.microsoft.com/office/2007/relationships/hdphoto" Target="../media/hdphoto1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jpeg"/><Relationship Id="rId7" Type="http://schemas.microsoft.com/office/2007/relationships/hdphoto" Target="../media/hdphoto1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2.jpeg"/><Relationship Id="rId7" Type="http://schemas.microsoft.com/office/2007/relationships/hdphoto" Target="../media/hdphoto1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14.wdp"/><Relationship Id="rId10" Type="http://schemas.microsoft.com/office/2007/relationships/hdphoto" Target="../media/hdphoto13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jpeg"/><Relationship Id="rId7" Type="http://schemas.microsoft.com/office/2007/relationships/hdphoto" Target="../media/hdphoto1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7.wdp"/><Relationship Id="rId4" Type="http://schemas.openxmlformats.org/officeDocument/2006/relationships/image" Target="../media/image35.pn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jpeg"/><Relationship Id="rId7" Type="http://schemas.microsoft.com/office/2007/relationships/hdphoto" Target="../media/hdphoto2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17.wdp"/><Relationship Id="rId4" Type="http://schemas.openxmlformats.org/officeDocument/2006/relationships/image" Target="../media/image35.png"/><Relationship Id="rId9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microsoft.com/office/2007/relationships/hdphoto" Target="../media/hdphoto2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22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microsoft.com/office/2007/relationships/hdphoto" Target="../media/hdphoto2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22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microsoft.com/office/2007/relationships/hdphoto" Target="../media/hdphoto2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2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22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jpeg"/><Relationship Id="rId7" Type="http://schemas.microsoft.com/office/2007/relationships/hdphoto" Target="../media/hdphoto2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6.wdp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5" Type="http://schemas.openxmlformats.org/officeDocument/2006/relationships/image" Target="../media/image48.png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12.jpeg"/><Relationship Id="rId21" Type="http://schemas.openxmlformats.org/officeDocument/2006/relationships/image" Target="../media/image25.svg"/><Relationship Id="rId7" Type="http://schemas.microsoft.com/office/2007/relationships/hdphoto" Target="../media/hdphoto9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24" Type="http://schemas.openxmlformats.org/officeDocument/2006/relationships/image" Target="../media/image27.png"/><Relationship Id="rId5" Type="http://schemas.microsoft.com/office/2007/relationships/hdphoto" Target="../media/hdphoto8.wdp"/><Relationship Id="rId15" Type="http://schemas.openxmlformats.org/officeDocument/2006/relationships/image" Target="../media/image20.png"/><Relationship Id="rId23" Type="http://schemas.microsoft.com/office/2007/relationships/hdphoto" Target="../media/hdphoto13.wdp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10.wdp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jpeg"/><Relationship Id="rId7" Type="http://schemas.microsoft.com/office/2007/relationships/hdphoto" Target="../media/hdphoto1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jpeg"/><Relationship Id="rId7" Type="http://schemas.microsoft.com/office/2007/relationships/hdphoto" Target="../media/hdphoto1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2.jpe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microsoft.com/office/2007/relationships/hdphoto" Target="../media/hdphoto13.wdp"/><Relationship Id="rId4" Type="http://schemas.openxmlformats.org/officeDocument/2006/relationships/image" Target="../media/image32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bistro restaurant building small business Vector Image">
            <a:extLst>
              <a:ext uri="{FF2B5EF4-FFF2-40B4-BE49-F238E27FC236}">
                <a16:creationId xmlns:a16="http://schemas.microsoft.com/office/drawing/2014/main" id="{63D53FF1-0A0A-4EB2-96FB-9C2EBA70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 b="8652"/>
          <a:stretch/>
        </p:blipFill>
        <p:spPr bwMode="auto">
          <a:xfrm>
            <a:off x="0" y="7991"/>
            <a:ext cx="12192000" cy="68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EEB0B9-C6CD-44E0-B0B7-81C1DC320E8D}"/>
              </a:ext>
            </a:extLst>
          </p:cNvPr>
          <p:cNvGrpSpPr/>
          <p:nvPr/>
        </p:nvGrpSpPr>
        <p:grpSpPr>
          <a:xfrm>
            <a:off x="542879" y="1045879"/>
            <a:ext cx="2936427" cy="2319425"/>
            <a:chOff x="5590807" y="6561139"/>
            <a:chExt cx="13269710" cy="23194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16515F-3E3C-46DC-BCE3-D6920EAF6E1B}"/>
                </a:ext>
              </a:extLst>
            </p:cNvPr>
            <p:cNvSpPr txBox="1"/>
            <p:nvPr/>
          </p:nvSpPr>
          <p:spPr>
            <a:xfrm>
              <a:off x="5590807" y="6572240"/>
              <a:ext cx="132080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ÔN TẬP</a:t>
              </a:r>
              <a:endParaRPr lang="vi-VN" sz="48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  <a:p>
              <a:pPr algn="ctr"/>
              <a:r>
                <a:rPr lang="vi-VN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  <a:r>
                <a:rPr lang="vi-VN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/>
              <a:r>
                <a:rPr lang="en-US" sz="4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BỔ SUNG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889938-4929-41F4-93CB-1965BA7395ED}"/>
                </a:ext>
              </a:extLst>
            </p:cNvPr>
            <p:cNvSpPr txBox="1"/>
            <p:nvPr/>
          </p:nvSpPr>
          <p:spPr>
            <a:xfrm>
              <a:off x="5652428" y="6561139"/>
              <a:ext cx="1320808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endParaRPr lang="vi-VN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  <a:p>
              <a:pPr algn="ctr"/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  <a:endParaRPr lang="vi-VN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  <a:p>
              <a:pPr algn="ctr"/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Ổ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54071B-344B-4C26-A400-0FE8525F528E}"/>
              </a:ext>
            </a:extLst>
          </p:cNvPr>
          <p:cNvGrpSpPr/>
          <p:nvPr/>
        </p:nvGrpSpPr>
        <p:grpSpPr>
          <a:xfrm rot="20575962">
            <a:off x="-201984" y="802113"/>
            <a:ext cx="2704941" cy="1211402"/>
            <a:chOff x="1489869" y="1807029"/>
            <a:chExt cx="2265702" cy="121140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A49920-694E-43FD-B6C5-6245CDE84C12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E915E0-03C5-4E5C-8832-DA3F4BF8B698}"/>
                </a:ext>
              </a:extLst>
            </p:cNvPr>
            <p:cNvSpPr txBox="1"/>
            <p:nvPr/>
          </p:nvSpPr>
          <p:spPr>
            <a:xfrm>
              <a:off x="1489869" y="1818102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EDA37F-5D21-4817-A58E-EA049D4F0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7185" l="4673" r="51636">
                        <a14:foregroundMark x1="21184" y1="9647" x2="30763" y2="9863"/>
                        <a14:foregroundMark x1="49143" y1="13715" x2="49143" y2="13715"/>
                        <a14:foregroundMark x1="51636" y1="17783" x2="51636" y2="17783"/>
                        <a14:foregroundMark x1="24533" y1="8891" x2="24533" y2="8891"/>
                        <a14:foregroundMark x1="26558" y1="36897" x2="26558" y2="36897"/>
                        <a14:foregroundMark x1="34969" y1="36897" x2="34969" y2="36897"/>
                        <a14:foregroundMark x1="25779" y1="37113" x2="27804" y2="37113"/>
                        <a14:foregroundMark x1="4673" y1="18970" x2="4673" y2="18970"/>
                        <a14:foregroundMark x1="36215" y1="8783" x2="36215" y2="8783"/>
                        <a14:foregroundMark x1="24221" y1="8387" x2="24221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4" r="46655" b="59227"/>
          <a:stretch/>
        </p:blipFill>
        <p:spPr>
          <a:xfrm>
            <a:off x="2273093" y="3325187"/>
            <a:ext cx="2755839" cy="3762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F3B9F-911A-4B93-9A76-12992EA8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75" b="37401" l="53115" r="95093">
                        <a14:foregroundMark x1="53115" y1="20806" x2="56931" y2="21958"/>
                        <a14:foregroundMark x1="94938" y1="19366" x2="94938" y2="1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7114" b="59227"/>
          <a:stretch/>
        </p:blipFill>
        <p:spPr>
          <a:xfrm>
            <a:off x="7096608" y="3036311"/>
            <a:ext cx="2723253" cy="40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59CD-D559-43ED-B6A9-BA56DEFD4F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07" y="3335288"/>
            <a:ext cx="4113971" cy="3291177"/>
          </a:xfrm>
          <a:prstGeom prst="rect">
            <a:avLst/>
          </a:prstGeom>
        </p:spPr>
      </p:pic>
      <p:pic>
        <p:nvPicPr>
          <p:cNvPr id="1026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E8DC23FA-7063-4294-8D76-66ADB810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52" y="3429000"/>
            <a:ext cx="3894470" cy="31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7DD69-5AF0-413A-9322-855A09FB6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70" b="82813" l="70498" r="95681">
                        <a14:foregroundMark x1="70498" y1="65104" x2="73499" y2="67839"/>
                        <a14:foregroundMark x1="88507" y1="82813" x2="88507" y2="82813"/>
                        <a14:foregroundMark x1="95827" y1="61849" x2="95827" y2="61849"/>
                        <a14:foregroundMark x1="77452" y1="51953" x2="77452" y2="51953"/>
                        <a14:foregroundMark x1="83602" y1="46875" x2="85871" y2="56250"/>
                        <a14:foregroundMark x1="83016" y1="49479" x2="84919" y2="55469"/>
                        <a14:foregroundMark x1="77306" y1="50260" x2="80161" y2="56901"/>
                        <a14:foregroundMark x1="78697" y1="49349" x2="77306" y2="55990"/>
                        <a14:foregroundMark x1="77306" y1="55990" x2="77233" y2="58333"/>
                        <a14:foregroundMark x1="82577" y1="53906" x2="85139" y2="57943"/>
                        <a14:foregroundMark x1="76354" y1="39974" x2="76354" y2="39974"/>
                        <a14:foregroundMark x1="85286" y1="37370" x2="85286" y2="37370"/>
                        <a14:foregroundMark x1="78917" y1="50130" x2="80015" y2="52865"/>
                        <a14:foregroundMark x1="85871" y1="82161" x2="85871" y2="82161"/>
                      </a14:backgroundRemoval>
                    </a14:imgEffect>
                  </a14:imgLayer>
                </a14:imgProps>
              </a:ext>
            </a:extLst>
          </a:blip>
          <a:srcRect l="69048" t="35582" r="2643" b="13847"/>
          <a:stretch/>
        </p:blipFill>
        <p:spPr>
          <a:xfrm>
            <a:off x="9703558" y="475184"/>
            <a:ext cx="1465205" cy="147166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E33A44-5762-4971-A2E9-3498D8156ED5}"/>
              </a:ext>
            </a:extLst>
          </p:cNvPr>
          <p:cNvSpPr/>
          <p:nvPr/>
        </p:nvSpPr>
        <p:spPr>
          <a:xfrm>
            <a:off x="3257434" y="259091"/>
            <a:ext cx="5990792" cy="805218"/>
          </a:xfrm>
          <a:prstGeom prst="wedgeRoundRectCallout">
            <a:avLst>
              <a:gd name="adj1" fmla="val 59167"/>
              <a:gd name="adj2" fmla="val -3310"/>
              <a:gd name="adj3" fmla="val 16667"/>
            </a:avLst>
          </a:prstGeom>
          <a:solidFill>
            <a:srgbClr val="89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Tính giá trị của biểu thức </a:t>
            </a:r>
            <a:r>
              <a:rPr lang="vi-VN" sz="2800" b="1" dirty="0">
                <a:solidFill>
                  <a:schemeClr val="tx1"/>
                </a:solidFill>
              </a:rPr>
              <a:t>10 : 5 x 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3C9874-45B4-45FB-9E6A-D74AF00B59D2}"/>
              </a:ext>
            </a:extLst>
          </p:cNvPr>
          <p:cNvSpPr/>
          <p:nvPr/>
        </p:nvSpPr>
        <p:spPr>
          <a:xfrm>
            <a:off x="724525" y="2372888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Biểu thức này có mấy dấu phép tính?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598AE6C-23AA-44BF-92C1-594E2B7663EA}"/>
              </a:ext>
            </a:extLst>
          </p:cNvPr>
          <p:cNvSpPr/>
          <p:nvPr/>
        </p:nvSpPr>
        <p:spPr>
          <a:xfrm>
            <a:off x="7714453" y="2372888"/>
            <a:ext cx="3569015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Hai dấu phép tính: nhân và chia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A1F6BEA-CEA7-4BA9-B629-4BA24269B584}"/>
              </a:ext>
            </a:extLst>
          </p:cNvPr>
          <p:cNvSpPr/>
          <p:nvPr/>
        </p:nvSpPr>
        <p:spPr>
          <a:xfrm>
            <a:off x="724525" y="2387978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Ta tính theo </a:t>
            </a: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thứ tự nào?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2380AB3-0D46-4E12-B755-2AD50F63AAE4}"/>
              </a:ext>
            </a:extLst>
          </p:cNvPr>
          <p:cNvSpPr/>
          <p:nvPr/>
        </p:nvSpPr>
        <p:spPr>
          <a:xfrm>
            <a:off x="7573727" y="2387188"/>
            <a:ext cx="3759178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Chia </a:t>
            </a:r>
            <a:r>
              <a:rPr lang="vi-VN" sz="2800" dirty="0">
                <a:solidFill>
                  <a:schemeClr val="tx1"/>
                </a:solidFill>
              </a:rPr>
              <a:t>trước</a:t>
            </a:r>
            <a:r>
              <a:rPr lang="vi-VN" sz="2800">
                <a:solidFill>
                  <a:schemeClr val="tx1"/>
                </a:solidFill>
              </a:rPr>
              <a:t>, nhân </a:t>
            </a:r>
            <a:r>
              <a:rPr lang="vi-VN" sz="2800" dirty="0">
                <a:solidFill>
                  <a:schemeClr val="tx1"/>
                </a:solidFill>
              </a:rPr>
              <a:t>sau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33254-0950-4822-AE23-1DC2491AB8EA}"/>
              </a:ext>
            </a:extLst>
          </p:cNvPr>
          <p:cNvSpPr/>
          <p:nvPr/>
        </p:nvSpPr>
        <p:spPr>
          <a:xfrm>
            <a:off x="4052786" y="1758990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10 : 5 x 3</a:t>
            </a:r>
            <a:endParaRPr lang="en-US" sz="3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FDF6E3-E687-46B7-A18B-6B2A18D5047E}"/>
              </a:ext>
            </a:extLst>
          </p:cNvPr>
          <p:cNvSpPr/>
          <p:nvPr/>
        </p:nvSpPr>
        <p:spPr>
          <a:xfrm>
            <a:off x="6277505" y="1746871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2 x 3</a:t>
            </a:r>
            <a:endParaRPr lang="en-US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3D90DA-3E1C-476B-82DA-BB2BEDD32E4A}"/>
              </a:ext>
            </a:extLst>
          </p:cNvPr>
          <p:cNvSpPr/>
          <p:nvPr/>
        </p:nvSpPr>
        <p:spPr>
          <a:xfrm>
            <a:off x="6252830" y="230677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6</a:t>
            </a:r>
            <a:endParaRPr lang="en-US" sz="36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2CB425C-8CF3-4456-BF3D-E3C2589475DD}"/>
              </a:ext>
            </a:extLst>
          </p:cNvPr>
          <p:cNvSpPr/>
          <p:nvPr/>
        </p:nvSpPr>
        <p:spPr>
          <a:xfrm>
            <a:off x="2309177" y="2871592"/>
            <a:ext cx="7259987" cy="2200740"/>
          </a:xfrm>
          <a:prstGeom prst="wedgeRoundRectCallout">
            <a:avLst>
              <a:gd name="adj1" fmla="val -51068"/>
              <a:gd name="adj2" fmla="val 67425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1" dirty="0">
                <a:solidFill>
                  <a:schemeClr val="tx1"/>
                </a:solidFill>
              </a:rPr>
              <a:t>Nếu trong biểu thức </a:t>
            </a:r>
            <a:r>
              <a:rPr lang="vi-VN" sz="2800" b="1" i="1" dirty="0">
                <a:solidFill>
                  <a:srgbClr val="FF0000"/>
                </a:solidFill>
              </a:rPr>
              <a:t>chỉ có các phép tính nhân, chia </a:t>
            </a:r>
            <a:r>
              <a:rPr lang="vi-VN" sz="2800" b="1" i="1" dirty="0">
                <a:solidFill>
                  <a:schemeClr val="tx1"/>
                </a:solidFill>
              </a:rPr>
              <a:t>thì ta thực hiện các phép tính theo thứ tự </a:t>
            </a:r>
            <a:r>
              <a:rPr lang="vi-VN" sz="2800" b="1" i="1" dirty="0">
                <a:solidFill>
                  <a:srgbClr val="FF0000"/>
                </a:solidFill>
              </a:rPr>
              <a:t>từ trái sang phải</a:t>
            </a:r>
            <a:r>
              <a:rPr lang="vi-VN" sz="2800" b="1" i="1" dirty="0">
                <a:solidFill>
                  <a:schemeClr val="tx1"/>
                </a:solidFill>
              </a:rPr>
              <a:t>.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" grpId="0"/>
      <p:bldP spid="21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59CD-D559-43ED-B6A9-BA56DEFD4F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07" y="3335288"/>
            <a:ext cx="4113971" cy="3291177"/>
          </a:xfrm>
          <a:prstGeom prst="rect">
            <a:avLst/>
          </a:prstGeom>
        </p:spPr>
      </p:pic>
      <p:pic>
        <p:nvPicPr>
          <p:cNvPr id="1026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E8DC23FA-7063-4294-8D76-66ADB810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52" y="3429000"/>
            <a:ext cx="3894470" cy="31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7DD69-5AF0-413A-9322-855A09FB6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70" b="82813" l="70498" r="95681">
                        <a14:foregroundMark x1="70498" y1="65104" x2="73499" y2="67839"/>
                        <a14:foregroundMark x1="88507" y1="82813" x2="88507" y2="82813"/>
                        <a14:foregroundMark x1="95827" y1="61849" x2="95827" y2="61849"/>
                        <a14:foregroundMark x1="77452" y1="51953" x2="77452" y2="51953"/>
                        <a14:foregroundMark x1="83602" y1="46875" x2="85871" y2="56250"/>
                        <a14:foregroundMark x1="83016" y1="49479" x2="84919" y2="55469"/>
                        <a14:foregroundMark x1="77306" y1="50260" x2="80161" y2="56901"/>
                        <a14:foregroundMark x1="78697" y1="49349" x2="77306" y2="55990"/>
                        <a14:foregroundMark x1="77306" y1="55990" x2="77233" y2="58333"/>
                        <a14:foregroundMark x1="82577" y1="53906" x2="85139" y2="57943"/>
                        <a14:foregroundMark x1="76354" y1="39974" x2="76354" y2="39974"/>
                        <a14:foregroundMark x1="85286" y1="37370" x2="85286" y2="37370"/>
                        <a14:foregroundMark x1="78917" y1="50130" x2="80015" y2="52865"/>
                        <a14:foregroundMark x1="85871" y1="82161" x2="85871" y2="82161"/>
                      </a14:backgroundRemoval>
                    </a14:imgEffect>
                  </a14:imgLayer>
                </a14:imgProps>
              </a:ext>
            </a:extLst>
          </a:blip>
          <a:srcRect l="69048" t="35582" r="2643" b="13847"/>
          <a:stretch/>
        </p:blipFill>
        <p:spPr>
          <a:xfrm>
            <a:off x="9703558" y="475184"/>
            <a:ext cx="1465205" cy="147166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E33A44-5762-4971-A2E9-3498D8156ED5}"/>
              </a:ext>
            </a:extLst>
          </p:cNvPr>
          <p:cNvSpPr/>
          <p:nvPr/>
        </p:nvSpPr>
        <p:spPr>
          <a:xfrm>
            <a:off x="3378563" y="692165"/>
            <a:ext cx="5990792" cy="805218"/>
          </a:xfrm>
          <a:prstGeom prst="wedgeRoundRectCallout">
            <a:avLst>
              <a:gd name="adj1" fmla="val 59167"/>
              <a:gd name="adj2" fmla="val -33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Tính giá trị của biểu thức </a:t>
            </a:r>
            <a:r>
              <a:rPr lang="vi-VN" sz="2800" b="1" dirty="0">
                <a:solidFill>
                  <a:schemeClr val="tx1"/>
                </a:solidFill>
              </a:rPr>
              <a:t>10 : 5 x 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33254-0950-4822-AE23-1DC2491AB8EA}"/>
              </a:ext>
            </a:extLst>
          </p:cNvPr>
          <p:cNvSpPr/>
          <p:nvPr/>
        </p:nvSpPr>
        <p:spPr>
          <a:xfrm>
            <a:off x="1889252" y="2701076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10 : 5 x 3</a:t>
            </a:r>
            <a:endParaRPr lang="en-US" sz="3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FDF6E3-E687-46B7-A18B-6B2A18D5047E}"/>
              </a:ext>
            </a:extLst>
          </p:cNvPr>
          <p:cNvSpPr/>
          <p:nvPr/>
        </p:nvSpPr>
        <p:spPr>
          <a:xfrm>
            <a:off x="4113971" y="2688957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2 x 3</a:t>
            </a:r>
            <a:endParaRPr lang="en-US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3D90DA-3E1C-476B-82DA-BB2BEDD32E4A}"/>
              </a:ext>
            </a:extLst>
          </p:cNvPr>
          <p:cNvSpPr/>
          <p:nvPr/>
        </p:nvSpPr>
        <p:spPr>
          <a:xfrm>
            <a:off x="4089296" y="3248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6</a:t>
            </a:r>
            <a:endParaRPr lang="en-US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000EF-D914-4A2A-A01B-AE46612C8CAC}"/>
              </a:ext>
            </a:extLst>
          </p:cNvPr>
          <p:cNvSpPr/>
          <p:nvPr/>
        </p:nvSpPr>
        <p:spPr>
          <a:xfrm>
            <a:off x="7350417" y="2701076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10 : 5 x 3</a:t>
            </a:r>
            <a:endParaRPr lang="en-US" sz="3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936F9-F88E-4303-AE18-BAF3190235BD}"/>
              </a:ext>
            </a:extLst>
          </p:cNvPr>
          <p:cNvSpPr/>
          <p:nvPr/>
        </p:nvSpPr>
        <p:spPr>
          <a:xfrm>
            <a:off x="7030098" y="3216134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2 x 3</a:t>
            </a:r>
            <a:endParaRPr lang="en-US" sz="3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32A1E-1032-4917-8166-CA060BC75D26}"/>
              </a:ext>
            </a:extLst>
          </p:cNvPr>
          <p:cNvSpPr/>
          <p:nvPr/>
        </p:nvSpPr>
        <p:spPr>
          <a:xfrm>
            <a:off x="7005423" y="377604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6</a:t>
            </a:r>
            <a:endParaRPr lang="en-US" sz="3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196D7C-BB26-40DC-A03D-DE1EE0E07940}"/>
              </a:ext>
            </a:extLst>
          </p:cNvPr>
          <p:cNvSpPr/>
          <p:nvPr/>
        </p:nvSpPr>
        <p:spPr>
          <a:xfrm>
            <a:off x="1516962" y="203106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u="sng" dirty="0" err="1">
                <a:solidFill>
                  <a:srgbClr val="C00000"/>
                </a:solidFill>
              </a:rPr>
              <a:t>Cách</a:t>
            </a:r>
            <a:r>
              <a:rPr lang="en-US" sz="3600" b="1" i="1" u="sng" dirty="0">
                <a:solidFill>
                  <a:srgbClr val="C00000"/>
                </a:solidFill>
              </a:rPr>
              <a:t> 1: </a:t>
            </a:r>
            <a:endParaRPr lang="en-US" sz="3600" i="1" u="sng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9B1DBC-D66B-40D9-9238-64B4C914BE7C}"/>
              </a:ext>
            </a:extLst>
          </p:cNvPr>
          <p:cNvSpPr/>
          <p:nvPr/>
        </p:nvSpPr>
        <p:spPr>
          <a:xfrm>
            <a:off x="7430418" y="2105107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u="sng" dirty="0" err="1">
                <a:solidFill>
                  <a:srgbClr val="C00000"/>
                </a:solidFill>
              </a:rPr>
              <a:t>Cách</a:t>
            </a:r>
            <a:r>
              <a:rPr lang="en-US" sz="3600" b="1" i="1" u="sng" dirty="0">
                <a:solidFill>
                  <a:srgbClr val="C00000"/>
                </a:solidFill>
              </a:rPr>
              <a:t> 2: </a:t>
            </a:r>
            <a:endParaRPr lang="en-US" sz="3600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4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B81ED68-05CA-453D-A050-913A08E2D4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784" y="3606186"/>
            <a:ext cx="3775348" cy="3020279"/>
          </a:xfrm>
          <a:prstGeom prst="rect">
            <a:avLst/>
          </a:prstGeom>
        </p:spPr>
      </p:pic>
      <p:pic>
        <p:nvPicPr>
          <p:cNvPr id="51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FB1FCE94-CB7E-4B97-9E28-E6FFC660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54" y="3687324"/>
            <a:ext cx="3569016" cy="28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9FA628-C54E-420D-AA0E-88E8999D1C71}"/>
              </a:ext>
            </a:extLst>
          </p:cNvPr>
          <p:cNvGrpSpPr/>
          <p:nvPr/>
        </p:nvGrpSpPr>
        <p:grpSpPr>
          <a:xfrm>
            <a:off x="903799" y="357223"/>
            <a:ext cx="10298842" cy="2228439"/>
            <a:chOff x="848841" y="464696"/>
            <a:chExt cx="10298842" cy="22284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18A5E7-B054-44FF-93FE-0AB56A6BEA8A}"/>
                </a:ext>
              </a:extLst>
            </p:cNvPr>
            <p:cNvGrpSpPr/>
            <p:nvPr/>
          </p:nvGrpSpPr>
          <p:grpSpPr>
            <a:xfrm>
              <a:off x="848841" y="464696"/>
              <a:ext cx="2070204" cy="2152342"/>
              <a:chOff x="3790950" y="2781607"/>
              <a:chExt cx="2070204" cy="2152342"/>
            </a:xfrm>
          </p:grpSpPr>
          <p:pic>
            <p:nvPicPr>
              <p:cNvPr id="2052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50EF46CC-E55F-4089-8FD3-0033D5397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361D51DA-7490-4407-82E9-48602F26F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B57F85D4-D649-4590-86B2-6B9FD937EC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7A85E-649B-4447-8B72-AC5E38D2F09A}"/>
                </a:ext>
              </a:extLst>
            </p:cNvPr>
            <p:cNvGrpSpPr/>
            <p:nvPr/>
          </p:nvGrpSpPr>
          <p:grpSpPr>
            <a:xfrm>
              <a:off x="2934732" y="464696"/>
              <a:ext cx="2070204" cy="2152342"/>
              <a:chOff x="3790950" y="2781607"/>
              <a:chExt cx="2070204" cy="2152342"/>
            </a:xfrm>
          </p:grpSpPr>
          <p:pic>
            <p:nvPicPr>
              <p:cNvPr id="53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81387098-DB78-4DA2-87C9-86DACD27C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EA9EB100-D1D4-4695-97AF-15BD75006A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71A4598D-7628-44F5-8B0F-6FB2C8D62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B724F2-2557-481A-9E94-F860AFBDB489}"/>
                </a:ext>
              </a:extLst>
            </p:cNvPr>
            <p:cNvGrpSpPr/>
            <p:nvPr/>
          </p:nvGrpSpPr>
          <p:grpSpPr>
            <a:xfrm>
              <a:off x="4968323" y="503117"/>
              <a:ext cx="2070204" cy="2152342"/>
              <a:chOff x="3790950" y="2781607"/>
              <a:chExt cx="2070204" cy="2152342"/>
            </a:xfrm>
          </p:grpSpPr>
          <p:pic>
            <p:nvPicPr>
              <p:cNvPr id="57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A8A6A497-8022-4666-984E-87C0714FB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F411AC0D-640F-40D3-A8AE-48047958E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5794379C-C0E3-4A6B-B849-DF074EEFF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B13D35E-0A2B-409C-8FBA-ED8E55E366D0}"/>
                </a:ext>
              </a:extLst>
            </p:cNvPr>
            <p:cNvGrpSpPr/>
            <p:nvPr/>
          </p:nvGrpSpPr>
          <p:grpSpPr>
            <a:xfrm>
              <a:off x="7007275" y="540793"/>
              <a:ext cx="2070204" cy="2152342"/>
              <a:chOff x="3790950" y="2781607"/>
              <a:chExt cx="2070204" cy="2152342"/>
            </a:xfrm>
          </p:grpSpPr>
          <p:pic>
            <p:nvPicPr>
              <p:cNvPr id="61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A68D908B-65C3-4CE8-88B3-3D8DFECCB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4E307754-4CB5-4E6A-BC7F-3680CAEFE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38AF2901-7E53-4019-87A3-E08E27F0D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A2599BD-64F8-49E4-B290-C413B0CEB67E}"/>
                </a:ext>
              </a:extLst>
            </p:cNvPr>
            <p:cNvGrpSpPr/>
            <p:nvPr/>
          </p:nvGrpSpPr>
          <p:grpSpPr>
            <a:xfrm>
              <a:off x="9077479" y="525857"/>
              <a:ext cx="2070204" cy="2152342"/>
              <a:chOff x="3790950" y="2781607"/>
              <a:chExt cx="2070204" cy="2152342"/>
            </a:xfrm>
          </p:grpSpPr>
          <p:pic>
            <p:nvPicPr>
              <p:cNvPr id="65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D2A295EA-6937-4745-8309-410107CC1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E9EF244E-EAFA-43EC-84FB-577FFA4EA1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0550F548-D186-4248-95AF-D060721F9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2AF5B0D-6E1E-48C2-BF49-130B7CEE7E26}"/>
              </a:ext>
            </a:extLst>
          </p:cNvPr>
          <p:cNvSpPr/>
          <p:nvPr/>
        </p:nvSpPr>
        <p:spPr>
          <a:xfrm>
            <a:off x="5094369" y="574771"/>
            <a:ext cx="6125462" cy="1872033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9388A2-44A4-48A4-81C3-D8BAC4964016}"/>
              </a:ext>
            </a:extLst>
          </p:cNvPr>
          <p:cNvSpPr/>
          <p:nvPr/>
        </p:nvSpPr>
        <p:spPr>
          <a:xfrm>
            <a:off x="597173" y="2751317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B09F2-850E-49A8-AD8B-CBF61858A7DB}"/>
              </a:ext>
            </a:extLst>
          </p:cNvPr>
          <p:cNvSpPr/>
          <p:nvPr/>
        </p:nvSpPr>
        <p:spPr>
          <a:xfrm>
            <a:off x="903799" y="644577"/>
            <a:ext cx="10298842" cy="1872033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D82C363-978C-4CB0-AB7A-5B7CD5D5A578}"/>
              </a:ext>
            </a:extLst>
          </p:cNvPr>
          <p:cNvSpPr/>
          <p:nvPr/>
        </p:nvSpPr>
        <p:spPr>
          <a:xfrm>
            <a:off x="7698977" y="2732581"/>
            <a:ext cx="3954405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F2C3E460-914B-45B8-8D1E-1DFACAD4814E}"/>
              </a:ext>
            </a:extLst>
          </p:cNvPr>
          <p:cNvSpPr/>
          <p:nvPr/>
        </p:nvSpPr>
        <p:spPr>
          <a:xfrm>
            <a:off x="569318" y="2711005"/>
            <a:ext cx="3605498" cy="1123335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25F668C7-E533-4F42-9921-66156EB3428B}"/>
              </a:ext>
            </a:extLst>
          </p:cNvPr>
          <p:cNvSpPr/>
          <p:nvPr/>
        </p:nvSpPr>
        <p:spPr>
          <a:xfrm>
            <a:off x="5445171" y="2690807"/>
            <a:ext cx="6220559" cy="1126155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0CF6FCF0-6360-4EFD-97F7-A842765D5631}"/>
              </a:ext>
            </a:extLst>
          </p:cNvPr>
          <p:cNvSpPr/>
          <p:nvPr/>
        </p:nvSpPr>
        <p:spPr>
          <a:xfrm>
            <a:off x="5416804" y="2608082"/>
            <a:ext cx="6220559" cy="1309433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3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6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vịt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A6294D-61CF-4F85-92E3-282772229EB4}"/>
              </a:ext>
            </a:extLst>
          </p:cNvPr>
          <p:cNvSpPr/>
          <p:nvPr/>
        </p:nvSpPr>
        <p:spPr>
          <a:xfrm>
            <a:off x="3168615" y="4473593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10 : 5 x 3</a:t>
            </a:r>
            <a:endParaRPr lang="en-US" sz="36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F0B277-5A3D-4195-BAC9-71214EF1EEF4}"/>
              </a:ext>
            </a:extLst>
          </p:cNvPr>
          <p:cNvSpPr/>
          <p:nvPr/>
        </p:nvSpPr>
        <p:spPr>
          <a:xfrm>
            <a:off x="5393334" y="4461474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2 x 3</a:t>
            </a:r>
            <a:endParaRPr lang="en-US" sz="36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EEE43BE-DDAF-4419-8398-688F6500F243}"/>
              </a:ext>
            </a:extLst>
          </p:cNvPr>
          <p:cNvSpPr/>
          <p:nvPr/>
        </p:nvSpPr>
        <p:spPr>
          <a:xfrm>
            <a:off x="5368659" y="502138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31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222897" y="4878761"/>
            <a:ext cx="5516381" cy="1357147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>
                <a:solidFill>
                  <a:srgbClr val="6D1C18"/>
                </a:solidFill>
                <a:latin typeface="#9Slide07 IcielLa Chic Pro Shad" panose="02000506090000020004" pitchFamily="2" charset="0"/>
              </a:rPr>
              <a:t>Luyện tập</a:t>
            </a:r>
            <a:endParaRPr lang="en-US" sz="8800" b="1" dirty="0">
              <a:solidFill>
                <a:srgbClr val="6D1C18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5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E3486-4B9D-45D5-9E21-D9B5377A5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90" b="58063" l="9969" r="89953">
                        <a14:foregroundMark x1="48988" y1="58063" x2="61916" y2="57271"/>
                        <a14:foregroundMark x1="51402" y1="28114" x2="51402" y2="28114"/>
                        <a14:foregroundMark x1="51402" y1="27862" x2="51402" y2="27862"/>
                        <a14:backgroundMark x1="82243" y1="43341" x2="76168" y2="56120"/>
                        <a14:backgroundMark x1="78115" y1="32505" x2="87150" y2="45500"/>
                        <a14:backgroundMark x1="75389" y1="49820" x2="68302" y2="54680"/>
                        <a14:backgroundMark x1="38941" y1="28762" x2="27726" y2="30850"/>
                        <a14:backgroundMark x1="27726" y1="30850" x2="22274" y2="34305"/>
                        <a14:backgroundMark x1="22274" y1="34305" x2="17212" y2="44816"/>
                        <a14:backgroundMark x1="17212" y1="44816" x2="28894" y2="51620"/>
                        <a14:backgroundMark x1="28894" y1="51620" x2="29673" y2="55004"/>
                        <a14:backgroundMark x1="37227" y1="51620" x2="42368" y2="52160"/>
                        <a14:backgroundMark x1="31386" y1="54428" x2="41433" y2="57811"/>
                        <a14:backgroundMark x1="62227" y1="28330" x2="66589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38937"/>
          <a:stretch/>
        </p:blipFill>
        <p:spPr>
          <a:xfrm>
            <a:off x="8177222" y="-104117"/>
            <a:ext cx="4014777" cy="320885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8F8F30-1F80-41EA-B04C-98A51F150277}"/>
              </a:ext>
            </a:extLst>
          </p:cNvPr>
          <p:cNvSpPr/>
          <p:nvPr/>
        </p:nvSpPr>
        <p:spPr>
          <a:xfrm>
            <a:off x="278296" y="854439"/>
            <a:ext cx="6462692" cy="533649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392596" y="1146365"/>
            <a:ext cx="6348392" cy="707886"/>
            <a:chOff x="619432" y="471948"/>
            <a:chExt cx="6348392" cy="7078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07690" y="471948"/>
              <a:ext cx="5660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Tính giá trị của biểu thức.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F16A64F-D1F3-46BE-AF78-8908A69AE90B}"/>
              </a:ext>
            </a:extLst>
          </p:cNvPr>
          <p:cNvSpPr txBox="1"/>
          <p:nvPr/>
        </p:nvSpPr>
        <p:spPr>
          <a:xfrm>
            <a:off x="679575" y="2404445"/>
            <a:ext cx="5660134" cy="3098721"/>
          </a:xfrm>
          <a:custGeom>
            <a:avLst/>
            <a:gdLst>
              <a:gd name="connsiteX0" fmla="*/ 0 w 5660134"/>
              <a:gd name="connsiteY0" fmla="*/ 516464 h 3098721"/>
              <a:gd name="connsiteX1" fmla="*/ 516464 w 5660134"/>
              <a:gd name="connsiteY1" fmla="*/ 0 h 3098721"/>
              <a:gd name="connsiteX2" fmla="*/ 1131221 w 5660134"/>
              <a:gd name="connsiteY2" fmla="*/ 0 h 3098721"/>
              <a:gd name="connsiteX3" fmla="*/ 1792251 w 5660134"/>
              <a:gd name="connsiteY3" fmla="*/ 0 h 3098721"/>
              <a:gd name="connsiteX4" fmla="*/ 2407008 w 5660134"/>
              <a:gd name="connsiteY4" fmla="*/ 0 h 3098721"/>
              <a:gd name="connsiteX5" fmla="*/ 3068038 w 5660134"/>
              <a:gd name="connsiteY5" fmla="*/ 0 h 3098721"/>
              <a:gd name="connsiteX6" fmla="*/ 3821611 w 5660134"/>
              <a:gd name="connsiteY6" fmla="*/ 0 h 3098721"/>
              <a:gd name="connsiteX7" fmla="*/ 4436369 w 5660134"/>
              <a:gd name="connsiteY7" fmla="*/ 0 h 3098721"/>
              <a:gd name="connsiteX8" fmla="*/ 5143670 w 5660134"/>
              <a:gd name="connsiteY8" fmla="*/ 0 h 3098721"/>
              <a:gd name="connsiteX9" fmla="*/ 5660134 w 5660134"/>
              <a:gd name="connsiteY9" fmla="*/ 516464 h 3098721"/>
              <a:gd name="connsiteX10" fmla="*/ 5660134 w 5660134"/>
              <a:gd name="connsiteY10" fmla="*/ 1225720 h 3098721"/>
              <a:gd name="connsiteX11" fmla="*/ 5660134 w 5660134"/>
              <a:gd name="connsiteY11" fmla="*/ 1955633 h 3098721"/>
              <a:gd name="connsiteX12" fmla="*/ 5660134 w 5660134"/>
              <a:gd name="connsiteY12" fmla="*/ 2582257 h 3098721"/>
              <a:gd name="connsiteX13" fmla="*/ 5143670 w 5660134"/>
              <a:gd name="connsiteY13" fmla="*/ 3098721 h 3098721"/>
              <a:gd name="connsiteX14" fmla="*/ 4575185 w 5660134"/>
              <a:gd name="connsiteY14" fmla="*/ 3098721 h 3098721"/>
              <a:gd name="connsiteX15" fmla="*/ 3914155 w 5660134"/>
              <a:gd name="connsiteY15" fmla="*/ 3098721 h 3098721"/>
              <a:gd name="connsiteX16" fmla="*/ 3299398 w 5660134"/>
              <a:gd name="connsiteY16" fmla="*/ 3098721 h 3098721"/>
              <a:gd name="connsiteX17" fmla="*/ 2730913 w 5660134"/>
              <a:gd name="connsiteY17" fmla="*/ 3098721 h 3098721"/>
              <a:gd name="connsiteX18" fmla="*/ 2116155 w 5660134"/>
              <a:gd name="connsiteY18" fmla="*/ 3098721 h 3098721"/>
              <a:gd name="connsiteX19" fmla="*/ 1362582 w 5660134"/>
              <a:gd name="connsiteY19" fmla="*/ 3098721 h 3098721"/>
              <a:gd name="connsiteX20" fmla="*/ 516464 w 5660134"/>
              <a:gd name="connsiteY20" fmla="*/ 3098721 h 3098721"/>
              <a:gd name="connsiteX21" fmla="*/ 0 w 5660134"/>
              <a:gd name="connsiteY21" fmla="*/ 2582257 h 3098721"/>
              <a:gd name="connsiteX22" fmla="*/ 0 w 5660134"/>
              <a:gd name="connsiteY22" fmla="*/ 1893659 h 3098721"/>
              <a:gd name="connsiteX23" fmla="*/ 0 w 5660134"/>
              <a:gd name="connsiteY23" fmla="*/ 1184404 h 3098721"/>
              <a:gd name="connsiteX24" fmla="*/ 0 w 5660134"/>
              <a:gd name="connsiteY24" fmla="*/ 516464 h 309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60134" h="3098721" fill="none" extrusionOk="0">
                <a:moveTo>
                  <a:pt x="0" y="516464"/>
                </a:moveTo>
                <a:cubicBezTo>
                  <a:pt x="6990" y="236604"/>
                  <a:pt x="213827" y="-54184"/>
                  <a:pt x="516464" y="0"/>
                </a:cubicBezTo>
                <a:cubicBezTo>
                  <a:pt x="694319" y="4953"/>
                  <a:pt x="884824" y="-9733"/>
                  <a:pt x="1131221" y="0"/>
                </a:cubicBezTo>
                <a:cubicBezTo>
                  <a:pt x="1377618" y="9733"/>
                  <a:pt x="1471910" y="19688"/>
                  <a:pt x="1792251" y="0"/>
                </a:cubicBezTo>
                <a:cubicBezTo>
                  <a:pt x="2112592" y="-19688"/>
                  <a:pt x="2148604" y="-11582"/>
                  <a:pt x="2407008" y="0"/>
                </a:cubicBezTo>
                <a:cubicBezTo>
                  <a:pt x="2665412" y="11582"/>
                  <a:pt x="2776286" y="-21675"/>
                  <a:pt x="3068038" y="0"/>
                </a:cubicBezTo>
                <a:cubicBezTo>
                  <a:pt x="3359790" y="21675"/>
                  <a:pt x="3542631" y="15607"/>
                  <a:pt x="3821611" y="0"/>
                </a:cubicBezTo>
                <a:cubicBezTo>
                  <a:pt x="4100591" y="-15607"/>
                  <a:pt x="4246872" y="-27979"/>
                  <a:pt x="4436369" y="0"/>
                </a:cubicBezTo>
                <a:cubicBezTo>
                  <a:pt x="4625866" y="27979"/>
                  <a:pt x="4839690" y="8767"/>
                  <a:pt x="5143670" y="0"/>
                </a:cubicBezTo>
                <a:cubicBezTo>
                  <a:pt x="5415783" y="6373"/>
                  <a:pt x="5651425" y="228199"/>
                  <a:pt x="5660134" y="516464"/>
                </a:cubicBezTo>
                <a:cubicBezTo>
                  <a:pt x="5628241" y="738698"/>
                  <a:pt x="5644336" y="983260"/>
                  <a:pt x="5660134" y="1225720"/>
                </a:cubicBezTo>
                <a:cubicBezTo>
                  <a:pt x="5675932" y="1468180"/>
                  <a:pt x="5627179" y="1719696"/>
                  <a:pt x="5660134" y="1955633"/>
                </a:cubicBezTo>
                <a:cubicBezTo>
                  <a:pt x="5693089" y="2191570"/>
                  <a:pt x="5688213" y="2398075"/>
                  <a:pt x="5660134" y="2582257"/>
                </a:cubicBezTo>
                <a:cubicBezTo>
                  <a:pt x="5654070" y="2802063"/>
                  <a:pt x="5447741" y="3078443"/>
                  <a:pt x="5143670" y="3098721"/>
                </a:cubicBezTo>
                <a:cubicBezTo>
                  <a:pt x="4947621" y="3117030"/>
                  <a:pt x="4731835" y="3119419"/>
                  <a:pt x="4575185" y="3098721"/>
                </a:cubicBezTo>
                <a:cubicBezTo>
                  <a:pt x="4418535" y="3078023"/>
                  <a:pt x="4124565" y="3072080"/>
                  <a:pt x="3914155" y="3098721"/>
                </a:cubicBezTo>
                <a:cubicBezTo>
                  <a:pt x="3703745" y="3125363"/>
                  <a:pt x="3583633" y="3127214"/>
                  <a:pt x="3299398" y="3098721"/>
                </a:cubicBezTo>
                <a:cubicBezTo>
                  <a:pt x="3015163" y="3070228"/>
                  <a:pt x="2853980" y="3121505"/>
                  <a:pt x="2730913" y="3098721"/>
                </a:cubicBezTo>
                <a:cubicBezTo>
                  <a:pt x="2607847" y="3075937"/>
                  <a:pt x="2418543" y="3101274"/>
                  <a:pt x="2116155" y="3098721"/>
                </a:cubicBezTo>
                <a:cubicBezTo>
                  <a:pt x="1813767" y="3096168"/>
                  <a:pt x="1606106" y="3063645"/>
                  <a:pt x="1362582" y="3098721"/>
                </a:cubicBezTo>
                <a:cubicBezTo>
                  <a:pt x="1119058" y="3133797"/>
                  <a:pt x="742618" y="3059888"/>
                  <a:pt x="516464" y="3098721"/>
                </a:cubicBezTo>
                <a:cubicBezTo>
                  <a:pt x="232883" y="3065749"/>
                  <a:pt x="-31941" y="2804074"/>
                  <a:pt x="0" y="2582257"/>
                </a:cubicBezTo>
                <a:cubicBezTo>
                  <a:pt x="-6706" y="2385752"/>
                  <a:pt x="-9017" y="2220222"/>
                  <a:pt x="0" y="1893659"/>
                </a:cubicBezTo>
                <a:cubicBezTo>
                  <a:pt x="9017" y="1567096"/>
                  <a:pt x="1612" y="1384103"/>
                  <a:pt x="0" y="1184404"/>
                </a:cubicBezTo>
                <a:cubicBezTo>
                  <a:pt x="-1612" y="984706"/>
                  <a:pt x="-25123" y="779842"/>
                  <a:pt x="0" y="516464"/>
                </a:cubicBezTo>
                <a:close/>
              </a:path>
              <a:path w="5660134" h="3098721" stroke="0" extrusionOk="0">
                <a:moveTo>
                  <a:pt x="0" y="516464"/>
                </a:moveTo>
                <a:cubicBezTo>
                  <a:pt x="-11619" y="277333"/>
                  <a:pt x="251542" y="25254"/>
                  <a:pt x="516464" y="0"/>
                </a:cubicBezTo>
                <a:cubicBezTo>
                  <a:pt x="890522" y="-5844"/>
                  <a:pt x="1051846" y="-29003"/>
                  <a:pt x="1270038" y="0"/>
                </a:cubicBezTo>
                <a:cubicBezTo>
                  <a:pt x="1488230" y="29003"/>
                  <a:pt x="1680824" y="8458"/>
                  <a:pt x="1792251" y="0"/>
                </a:cubicBezTo>
                <a:cubicBezTo>
                  <a:pt x="1903678" y="-8458"/>
                  <a:pt x="2131447" y="11365"/>
                  <a:pt x="2314464" y="0"/>
                </a:cubicBezTo>
                <a:cubicBezTo>
                  <a:pt x="2497481" y="-11365"/>
                  <a:pt x="2618547" y="14231"/>
                  <a:pt x="2836677" y="0"/>
                </a:cubicBezTo>
                <a:cubicBezTo>
                  <a:pt x="3054807" y="-14231"/>
                  <a:pt x="3238200" y="20550"/>
                  <a:pt x="3451435" y="0"/>
                </a:cubicBezTo>
                <a:cubicBezTo>
                  <a:pt x="3664670" y="-20550"/>
                  <a:pt x="3982210" y="22432"/>
                  <a:pt x="4205008" y="0"/>
                </a:cubicBezTo>
                <a:cubicBezTo>
                  <a:pt x="4427806" y="-22432"/>
                  <a:pt x="4851134" y="8638"/>
                  <a:pt x="5143670" y="0"/>
                </a:cubicBezTo>
                <a:cubicBezTo>
                  <a:pt x="5422406" y="-12660"/>
                  <a:pt x="5632212" y="212065"/>
                  <a:pt x="5660134" y="516464"/>
                </a:cubicBezTo>
                <a:cubicBezTo>
                  <a:pt x="5643769" y="818001"/>
                  <a:pt x="5642097" y="932802"/>
                  <a:pt x="5660134" y="1143088"/>
                </a:cubicBezTo>
                <a:cubicBezTo>
                  <a:pt x="5678171" y="1353374"/>
                  <a:pt x="5669174" y="1652586"/>
                  <a:pt x="5660134" y="1873001"/>
                </a:cubicBezTo>
                <a:cubicBezTo>
                  <a:pt x="5651094" y="2093416"/>
                  <a:pt x="5651702" y="2365517"/>
                  <a:pt x="5660134" y="2582257"/>
                </a:cubicBezTo>
                <a:cubicBezTo>
                  <a:pt x="5669835" y="2865289"/>
                  <a:pt x="5435263" y="3066832"/>
                  <a:pt x="5143670" y="3098721"/>
                </a:cubicBezTo>
                <a:cubicBezTo>
                  <a:pt x="4885310" y="3067971"/>
                  <a:pt x="4708200" y="3080306"/>
                  <a:pt x="4390096" y="3098721"/>
                </a:cubicBezTo>
                <a:cubicBezTo>
                  <a:pt x="4071992" y="3117136"/>
                  <a:pt x="4014572" y="3075664"/>
                  <a:pt x="3867883" y="3098721"/>
                </a:cubicBezTo>
                <a:cubicBezTo>
                  <a:pt x="3721194" y="3121778"/>
                  <a:pt x="3451816" y="3075341"/>
                  <a:pt x="3345670" y="3098721"/>
                </a:cubicBezTo>
                <a:cubicBezTo>
                  <a:pt x="3239524" y="3122101"/>
                  <a:pt x="2927137" y="3077725"/>
                  <a:pt x="2592096" y="3098721"/>
                </a:cubicBezTo>
                <a:cubicBezTo>
                  <a:pt x="2257055" y="3119717"/>
                  <a:pt x="2257926" y="3103405"/>
                  <a:pt x="2023611" y="3098721"/>
                </a:cubicBezTo>
                <a:cubicBezTo>
                  <a:pt x="1789296" y="3094037"/>
                  <a:pt x="1537898" y="3080432"/>
                  <a:pt x="1270038" y="3098721"/>
                </a:cubicBezTo>
                <a:cubicBezTo>
                  <a:pt x="1002178" y="3117010"/>
                  <a:pt x="762227" y="3071382"/>
                  <a:pt x="516464" y="3098721"/>
                </a:cubicBezTo>
                <a:cubicBezTo>
                  <a:pt x="198383" y="3157487"/>
                  <a:pt x="46826" y="2860801"/>
                  <a:pt x="0" y="2582257"/>
                </a:cubicBezTo>
                <a:cubicBezTo>
                  <a:pt x="-29444" y="2380476"/>
                  <a:pt x="-29210" y="2124342"/>
                  <a:pt x="0" y="1955633"/>
                </a:cubicBezTo>
                <a:cubicBezTo>
                  <a:pt x="29210" y="1786924"/>
                  <a:pt x="21821" y="1595241"/>
                  <a:pt x="0" y="1329009"/>
                </a:cubicBezTo>
                <a:cubicBezTo>
                  <a:pt x="-21821" y="1062777"/>
                  <a:pt x="-37862" y="718380"/>
                  <a:pt x="0" y="51646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82 + 13 – 76</a:t>
            </a:r>
          </a:p>
          <a:p>
            <a:pPr marL="742950" indent="-742950">
              <a:buAutoNum type="alphaLcParenR"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547 – 264 – 200 </a:t>
            </a:r>
          </a:p>
          <a:p>
            <a:pPr marL="742950" indent="-742950">
              <a:buAutoNum type="alphaLcParenR"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2 x 3 x 5</a:t>
            </a:r>
          </a:p>
          <a:p>
            <a:pPr marL="742950" indent="-742950">
              <a:buAutoNum type="alphaLcParenR"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 : 2 : 2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1058057" y="740525"/>
            <a:ext cx="6293719" cy="707886"/>
            <a:chOff x="619432" y="471948"/>
            <a:chExt cx="6293719" cy="7078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07690" y="471948"/>
              <a:ext cx="56054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Tính giá trị của biểu thức.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04B727-8296-40A3-8580-5A3B75C44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4" b="58891" l="23364" r="77103">
                        <a14:foregroundMark x1="29206" y1="32289" x2="34346" y2="29086"/>
                        <a14:foregroundMark x1="34346" y1="29086" x2="41044" y2="28042"/>
                        <a14:foregroundMark x1="41044" y1="28042" x2="47586" y2="27934"/>
                        <a14:foregroundMark x1="47586" y1="27934" x2="61760" y2="29986"/>
                        <a14:foregroundMark x1="55763" y1="26134" x2="55763" y2="26134"/>
                        <a14:foregroundMark x1="42212" y1="25954" x2="42212" y2="25954"/>
                        <a14:foregroundMark x1="26713" y1="32937" x2="27336" y2="37401"/>
                        <a14:foregroundMark x1="23442" y1="37221" x2="23442" y2="37221"/>
                        <a14:foregroundMark x1="44315" y1="54932" x2="49766" y2="54932"/>
                        <a14:foregroundMark x1="44704" y1="58891" x2="46106" y2="56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24668" r="16739" b="39891"/>
          <a:stretch/>
        </p:blipFill>
        <p:spPr>
          <a:xfrm>
            <a:off x="-23859" y="2902067"/>
            <a:ext cx="2815800" cy="3507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4A5E23-B71B-48A9-B561-79C8619D9900}"/>
              </a:ext>
            </a:extLst>
          </p:cNvPr>
          <p:cNvSpPr txBox="1"/>
          <p:nvPr/>
        </p:nvSpPr>
        <p:spPr>
          <a:xfrm>
            <a:off x="2973611" y="1672334"/>
            <a:ext cx="6220917" cy="1446550"/>
          </a:xfrm>
          <a:custGeom>
            <a:avLst/>
            <a:gdLst>
              <a:gd name="connsiteX0" fmla="*/ 0 w 6220917"/>
              <a:gd name="connsiteY0" fmla="*/ 241096 h 1446550"/>
              <a:gd name="connsiteX1" fmla="*/ 241096 w 6220917"/>
              <a:gd name="connsiteY1" fmla="*/ 0 h 1446550"/>
              <a:gd name="connsiteX2" fmla="*/ 706570 w 6220917"/>
              <a:gd name="connsiteY2" fmla="*/ 0 h 1446550"/>
              <a:gd name="connsiteX3" fmla="*/ 1286819 w 6220917"/>
              <a:gd name="connsiteY3" fmla="*/ 0 h 1446550"/>
              <a:gd name="connsiteX4" fmla="*/ 1924455 w 6220917"/>
              <a:gd name="connsiteY4" fmla="*/ 0 h 1446550"/>
              <a:gd name="connsiteX5" fmla="*/ 2676866 w 6220917"/>
              <a:gd name="connsiteY5" fmla="*/ 0 h 1446550"/>
              <a:gd name="connsiteX6" fmla="*/ 3257115 w 6220917"/>
              <a:gd name="connsiteY6" fmla="*/ 0 h 1446550"/>
              <a:gd name="connsiteX7" fmla="*/ 4009525 w 6220917"/>
              <a:gd name="connsiteY7" fmla="*/ 0 h 1446550"/>
              <a:gd name="connsiteX8" fmla="*/ 4589774 w 6220917"/>
              <a:gd name="connsiteY8" fmla="*/ 0 h 1446550"/>
              <a:gd name="connsiteX9" fmla="*/ 5284798 w 6220917"/>
              <a:gd name="connsiteY9" fmla="*/ 0 h 1446550"/>
              <a:gd name="connsiteX10" fmla="*/ 5979821 w 6220917"/>
              <a:gd name="connsiteY10" fmla="*/ 0 h 1446550"/>
              <a:gd name="connsiteX11" fmla="*/ 6220917 w 6220917"/>
              <a:gd name="connsiteY11" fmla="*/ 241096 h 1446550"/>
              <a:gd name="connsiteX12" fmla="*/ 6220917 w 6220917"/>
              <a:gd name="connsiteY12" fmla="*/ 732919 h 1446550"/>
              <a:gd name="connsiteX13" fmla="*/ 6220917 w 6220917"/>
              <a:gd name="connsiteY13" fmla="*/ 1205454 h 1446550"/>
              <a:gd name="connsiteX14" fmla="*/ 5979821 w 6220917"/>
              <a:gd name="connsiteY14" fmla="*/ 1446550 h 1446550"/>
              <a:gd name="connsiteX15" fmla="*/ 5227410 w 6220917"/>
              <a:gd name="connsiteY15" fmla="*/ 1446550 h 1446550"/>
              <a:gd name="connsiteX16" fmla="*/ 4704549 w 6220917"/>
              <a:gd name="connsiteY16" fmla="*/ 1446550 h 1446550"/>
              <a:gd name="connsiteX17" fmla="*/ 4124300 w 6220917"/>
              <a:gd name="connsiteY17" fmla="*/ 1446550 h 1446550"/>
              <a:gd name="connsiteX18" fmla="*/ 3371889 w 6220917"/>
              <a:gd name="connsiteY18" fmla="*/ 1446550 h 1446550"/>
              <a:gd name="connsiteX19" fmla="*/ 2849028 w 6220917"/>
              <a:gd name="connsiteY19" fmla="*/ 1446550 h 1446550"/>
              <a:gd name="connsiteX20" fmla="*/ 2096617 w 6220917"/>
              <a:gd name="connsiteY20" fmla="*/ 1446550 h 1446550"/>
              <a:gd name="connsiteX21" fmla="*/ 1573755 w 6220917"/>
              <a:gd name="connsiteY21" fmla="*/ 1446550 h 1446550"/>
              <a:gd name="connsiteX22" fmla="*/ 1050894 w 6220917"/>
              <a:gd name="connsiteY22" fmla="*/ 1446550 h 1446550"/>
              <a:gd name="connsiteX23" fmla="*/ 241096 w 6220917"/>
              <a:gd name="connsiteY23" fmla="*/ 1446550 h 1446550"/>
              <a:gd name="connsiteX24" fmla="*/ 0 w 6220917"/>
              <a:gd name="connsiteY24" fmla="*/ 1205454 h 1446550"/>
              <a:gd name="connsiteX25" fmla="*/ 0 w 6220917"/>
              <a:gd name="connsiteY25" fmla="*/ 752206 h 1446550"/>
              <a:gd name="connsiteX26" fmla="*/ 0 w 6220917"/>
              <a:gd name="connsiteY26" fmla="*/ 241096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20917" h="1446550" fill="none" extrusionOk="0">
                <a:moveTo>
                  <a:pt x="0" y="241096"/>
                </a:moveTo>
                <a:cubicBezTo>
                  <a:pt x="4982" y="103251"/>
                  <a:pt x="103697" y="-8749"/>
                  <a:pt x="241096" y="0"/>
                </a:cubicBezTo>
                <a:cubicBezTo>
                  <a:pt x="341594" y="14101"/>
                  <a:pt x="481408" y="5258"/>
                  <a:pt x="706570" y="0"/>
                </a:cubicBezTo>
                <a:cubicBezTo>
                  <a:pt x="931732" y="-5258"/>
                  <a:pt x="1047419" y="1652"/>
                  <a:pt x="1286819" y="0"/>
                </a:cubicBezTo>
                <a:cubicBezTo>
                  <a:pt x="1526219" y="-1652"/>
                  <a:pt x="1751868" y="336"/>
                  <a:pt x="1924455" y="0"/>
                </a:cubicBezTo>
                <a:cubicBezTo>
                  <a:pt x="2097042" y="-336"/>
                  <a:pt x="2438911" y="-5672"/>
                  <a:pt x="2676866" y="0"/>
                </a:cubicBezTo>
                <a:cubicBezTo>
                  <a:pt x="2914821" y="5672"/>
                  <a:pt x="3129424" y="14575"/>
                  <a:pt x="3257115" y="0"/>
                </a:cubicBezTo>
                <a:cubicBezTo>
                  <a:pt x="3384806" y="-14575"/>
                  <a:pt x="3764828" y="-29455"/>
                  <a:pt x="4009525" y="0"/>
                </a:cubicBezTo>
                <a:cubicBezTo>
                  <a:pt x="4254222" y="29455"/>
                  <a:pt x="4365903" y="-27947"/>
                  <a:pt x="4589774" y="0"/>
                </a:cubicBezTo>
                <a:cubicBezTo>
                  <a:pt x="4813645" y="27947"/>
                  <a:pt x="5066732" y="29007"/>
                  <a:pt x="5284798" y="0"/>
                </a:cubicBezTo>
                <a:cubicBezTo>
                  <a:pt x="5502864" y="-29007"/>
                  <a:pt x="5673854" y="31057"/>
                  <a:pt x="5979821" y="0"/>
                </a:cubicBezTo>
                <a:cubicBezTo>
                  <a:pt x="6136656" y="19244"/>
                  <a:pt x="6248994" y="99606"/>
                  <a:pt x="6220917" y="241096"/>
                </a:cubicBezTo>
                <a:cubicBezTo>
                  <a:pt x="6202714" y="361963"/>
                  <a:pt x="6228155" y="584454"/>
                  <a:pt x="6220917" y="732919"/>
                </a:cubicBezTo>
                <a:cubicBezTo>
                  <a:pt x="6213679" y="881384"/>
                  <a:pt x="6198586" y="1025180"/>
                  <a:pt x="6220917" y="1205454"/>
                </a:cubicBezTo>
                <a:cubicBezTo>
                  <a:pt x="6217024" y="1344217"/>
                  <a:pt x="6134503" y="1443003"/>
                  <a:pt x="5979821" y="1446550"/>
                </a:cubicBezTo>
                <a:cubicBezTo>
                  <a:pt x="5766645" y="1450807"/>
                  <a:pt x="5429581" y="1445241"/>
                  <a:pt x="5227410" y="1446550"/>
                </a:cubicBezTo>
                <a:cubicBezTo>
                  <a:pt x="5025239" y="1447859"/>
                  <a:pt x="4847255" y="1454510"/>
                  <a:pt x="4704549" y="1446550"/>
                </a:cubicBezTo>
                <a:cubicBezTo>
                  <a:pt x="4561843" y="1438590"/>
                  <a:pt x="4250957" y="1420799"/>
                  <a:pt x="4124300" y="1446550"/>
                </a:cubicBezTo>
                <a:cubicBezTo>
                  <a:pt x="3997643" y="1472301"/>
                  <a:pt x="3708686" y="1419799"/>
                  <a:pt x="3371889" y="1446550"/>
                </a:cubicBezTo>
                <a:cubicBezTo>
                  <a:pt x="3035092" y="1473301"/>
                  <a:pt x="3110444" y="1437169"/>
                  <a:pt x="2849028" y="1446550"/>
                </a:cubicBezTo>
                <a:cubicBezTo>
                  <a:pt x="2587612" y="1455931"/>
                  <a:pt x="2268371" y="1464428"/>
                  <a:pt x="2096617" y="1446550"/>
                </a:cubicBezTo>
                <a:cubicBezTo>
                  <a:pt x="1924863" y="1428672"/>
                  <a:pt x="1818928" y="1461614"/>
                  <a:pt x="1573755" y="1446550"/>
                </a:cubicBezTo>
                <a:cubicBezTo>
                  <a:pt x="1328582" y="1431486"/>
                  <a:pt x="1275783" y="1431476"/>
                  <a:pt x="1050894" y="1446550"/>
                </a:cubicBezTo>
                <a:cubicBezTo>
                  <a:pt x="826005" y="1461624"/>
                  <a:pt x="458856" y="1480005"/>
                  <a:pt x="241096" y="1446550"/>
                </a:cubicBezTo>
                <a:cubicBezTo>
                  <a:pt x="123534" y="1437556"/>
                  <a:pt x="19968" y="1337102"/>
                  <a:pt x="0" y="1205454"/>
                </a:cubicBezTo>
                <a:cubicBezTo>
                  <a:pt x="-13626" y="1105762"/>
                  <a:pt x="-17412" y="847200"/>
                  <a:pt x="0" y="752206"/>
                </a:cubicBezTo>
                <a:cubicBezTo>
                  <a:pt x="17412" y="657212"/>
                  <a:pt x="-12368" y="412078"/>
                  <a:pt x="0" y="241096"/>
                </a:cubicBezTo>
                <a:close/>
              </a:path>
              <a:path w="6220917" h="1446550" stroke="0" extrusionOk="0">
                <a:moveTo>
                  <a:pt x="0" y="241096"/>
                </a:moveTo>
                <a:cubicBezTo>
                  <a:pt x="-1593" y="114261"/>
                  <a:pt x="123328" y="19129"/>
                  <a:pt x="241096" y="0"/>
                </a:cubicBezTo>
                <a:cubicBezTo>
                  <a:pt x="487965" y="31600"/>
                  <a:pt x="816286" y="-5215"/>
                  <a:pt x="993507" y="0"/>
                </a:cubicBezTo>
                <a:cubicBezTo>
                  <a:pt x="1170728" y="5215"/>
                  <a:pt x="1271996" y="-11286"/>
                  <a:pt x="1458981" y="0"/>
                </a:cubicBezTo>
                <a:cubicBezTo>
                  <a:pt x="1645966" y="11286"/>
                  <a:pt x="1818404" y="18416"/>
                  <a:pt x="1924455" y="0"/>
                </a:cubicBezTo>
                <a:cubicBezTo>
                  <a:pt x="2030506" y="-18416"/>
                  <a:pt x="2275221" y="19649"/>
                  <a:pt x="2389930" y="0"/>
                </a:cubicBezTo>
                <a:cubicBezTo>
                  <a:pt x="2504640" y="-19649"/>
                  <a:pt x="2739570" y="5628"/>
                  <a:pt x="2970179" y="0"/>
                </a:cubicBezTo>
                <a:cubicBezTo>
                  <a:pt x="3200788" y="-5628"/>
                  <a:pt x="3503015" y="-25475"/>
                  <a:pt x="3722589" y="0"/>
                </a:cubicBezTo>
                <a:cubicBezTo>
                  <a:pt x="3942163" y="25475"/>
                  <a:pt x="4137713" y="-6951"/>
                  <a:pt x="4417613" y="0"/>
                </a:cubicBezTo>
                <a:cubicBezTo>
                  <a:pt x="4697513" y="6951"/>
                  <a:pt x="4744355" y="20446"/>
                  <a:pt x="4997861" y="0"/>
                </a:cubicBezTo>
                <a:cubicBezTo>
                  <a:pt x="5251367" y="-20446"/>
                  <a:pt x="5506160" y="-15741"/>
                  <a:pt x="5979821" y="0"/>
                </a:cubicBezTo>
                <a:cubicBezTo>
                  <a:pt x="6118855" y="6074"/>
                  <a:pt x="6222525" y="80958"/>
                  <a:pt x="6220917" y="241096"/>
                </a:cubicBezTo>
                <a:cubicBezTo>
                  <a:pt x="6223678" y="336320"/>
                  <a:pt x="6226826" y="526078"/>
                  <a:pt x="6220917" y="703988"/>
                </a:cubicBezTo>
                <a:cubicBezTo>
                  <a:pt x="6215008" y="881898"/>
                  <a:pt x="6238962" y="1011607"/>
                  <a:pt x="6220917" y="1205454"/>
                </a:cubicBezTo>
                <a:cubicBezTo>
                  <a:pt x="6232724" y="1357046"/>
                  <a:pt x="6136619" y="1467731"/>
                  <a:pt x="5979821" y="1446550"/>
                </a:cubicBezTo>
                <a:cubicBezTo>
                  <a:pt x="5656791" y="1415033"/>
                  <a:pt x="5477958" y="1420414"/>
                  <a:pt x="5284798" y="1446550"/>
                </a:cubicBezTo>
                <a:cubicBezTo>
                  <a:pt x="5091638" y="1472686"/>
                  <a:pt x="4944303" y="1449965"/>
                  <a:pt x="4819323" y="1446550"/>
                </a:cubicBezTo>
                <a:cubicBezTo>
                  <a:pt x="4694343" y="1443135"/>
                  <a:pt x="4312264" y="1438256"/>
                  <a:pt x="4066913" y="1446550"/>
                </a:cubicBezTo>
                <a:cubicBezTo>
                  <a:pt x="3821562" y="1454845"/>
                  <a:pt x="3715638" y="1461149"/>
                  <a:pt x="3544051" y="1446550"/>
                </a:cubicBezTo>
                <a:cubicBezTo>
                  <a:pt x="3372464" y="1431951"/>
                  <a:pt x="3135849" y="1455748"/>
                  <a:pt x="2791640" y="1446550"/>
                </a:cubicBezTo>
                <a:cubicBezTo>
                  <a:pt x="2447431" y="1437352"/>
                  <a:pt x="2400283" y="1414389"/>
                  <a:pt x="2096617" y="1446550"/>
                </a:cubicBezTo>
                <a:cubicBezTo>
                  <a:pt x="1792951" y="1478711"/>
                  <a:pt x="1689475" y="1477854"/>
                  <a:pt x="1401594" y="1446550"/>
                </a:cubicBezTo>
                <a:cubicBezTo>
                  <a:pt x="1113713" y="1415246"/>
                  <a:pt x="640718" y="1424480"/>
                  <a:pt x="241096" y="1446550"/>
                </a:cubicBezTo>
                <a:cubicBezTo>
                  <a:pt x="109617" y="1450982"/>
                  <a:pt x="7707" y="1320316"/>
                  <a:pt x="0" y="1205454"/>
                </a:cubicBezTo>
                <a:cubicBezTo>
                  <a:pt x="6297" y="1032373"/>
                  <a:pt x="14021" y="928152"/>
                  <a:pt x="0" y="732919"/>
                </a:cubicBezTo>
                <a:cubicBezTo>
                  <a:pt x="-14021" y="537687"/>
                  <a:pt x="13372" y="361449"/>
                  <a:pt x="0" y="241096"/>
                </a:cubicBezTo>
                <a:close/>
              </a:path>
            </a:pathLst>
          </a:custGeom>
          <a:solidFill>
            <a:srgbClr val="CCFF66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82 + 13 – 76        </a:t>
            </a:r>
          </a:p>
          <a:p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614A2-C5EC-4C3A-9806-CECE8910B1F5}"/>
              </a:ext>
            </a:extLst>
          </p:cNvPr>
          <p:cNvSpPr/>
          <p:nvPr/>
        </p:nvSpPr>
        <p:spPr>
          <a:xfrm>
            <a:off x="6628525" y="1748534"/>
            <a:ext cx="22926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95 - 76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9D58E-E091-4B30-A032-7D081712CD7A}"/>
              </a:ext>
            </a:extLst>
          </p:cNvPr>
          <p:cNvSpPr/>
          <p:nvPr/>
        </p:nvSpPr>
        <p:spPr>
          <a:xfrm>
            <a:off x="6628525" y="2311012"/>
            <a:ext cx="1292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F447D3-96A7-4988-9E63-B62A70D33EF2}"/>
              </a:ext>
            </a:extLst>
          </p:cNvPr>
          <p:cNvSpPr txBox="1"/>
          <p:nvPr/>
        </p:nvSpPr>
        <p:spPr>
          <a:xfrm>
            <a:off x="2973611" y="3603279"/>
            <a:ext cx="6220917" cy="2123658"/>
          </a:xfrm>
          <a:custGeom>
            <a:avLst/>
            <a:gdLst>
              <a:gd name="connsiteX0" fmla="*/ 0 w 6220917"/>
              <a:gd name="connsiteY0" fmla="*/ 353950 h 2123658"/>
              <a:gd name="connsiteX1" fmla="*/ 353950 w 6220917"/>
              <a:gd name="connsiteY1" fmla="*/ 0 h 2123658"/>
              <a:gd name="connsiteX2" fmla="*/ 877687 w 6220917"/>
              <a:gd name="connsiteY2" fmla="*/ 0 h 2123658"/>
              <a:gd name="connsiteX3" fmla="*/ 1511684 w 6220917"/>
              <a:gd name="connsiteY3" fmla="*/ 0 h 2123658"/>
              <a:gd name="connsiteX4" fmla="*/ 2200811 w 6220917"/>
              <a:gd name="connsiteY4" fmla="*/ 0 h 2123658"/>
              <a:gd name="connsiteX5" fmla="*/ 3000198 w 6220917"/>
              <a:gd name="connsiteY5" fmla="*/ 0 h 2123658"/>
              <a:gd name="connsiteX6" fmla="*/ 3634195 w 6220917"/>
              <a:gd name="connsiteY6" fmla="*/ 0 h 2123658"/>
              <a:gd name="connsiteX7" fmla="*/ 4433583 w 6220917"/>
              <a:gd name="connsiteY7" fmla="*/ 0 h 2123658"/>
              <a:gd name="connsiteX8" fmla="*/ 5067580 w 6220917"/>
              <a:gd name="connsiteY8" fmla="*/ 0 h 2123658"/>
              <a:gd name="connsiteX9" fmla="*/ 5866967 w 6220917"/>
              <a:gd name="connsiteY9" fmla="*/ 0 h 2123658"/>
              <a:gd name="connsiteX10" fmla="*/ 6220917 w 6220917"/>
              <a:gd name="connsiteY10" fmla="*/ 353950 h 2123658"/>
              <a:gd name="connsiteX11" fmla="*/ 6220917 w 6220917"/>
              <a:gd name="connsiteY11" fmla="*/ 783397 h 2123658"/>
              <a:gd name="connsiteX12" fmla="*/ 6220917 w 6220917"/>
              <a:gd name="connsiteY12" fmla="*/ 1283631 h 2123658"/>
              <a:gd name="connsiteX13" fmla="*/ 6220917 w 6220917"/>
              <a:gd name="connsiteY13" fmla="*/ 1769708 h 2123658"/>
              <a:gd name="connsiteX14" fmla="*/ 5866967 w 6220917"/>
              <a:gd name="connsiteY14" fmla="*/ 2123658 h 2123658"/>
              <a:gd name="connsiteX15" fmla="*/ 5067580 w 6220917"/>
              <a:gd name="connsiteY15" fmla="*/ 2123658 h 2123658"/>
              <a:gd name="connsiteX16" fmla="*/ 4488713 w 6220917"/>
              <a:gd name="connsiteY16" fmla="*/ 2123658 h 2123658"/>
              <a:gd name="connsiteX17" fmla="*/ 3854716 w 6220917"/>
              <a:gd name="connsiteY17" fmla="*/ 2123658 h 2123658"/>
              <a:gd name="connsiteX18" fmla="*/ 3055328 w 6220917"/>
              <a:gd name="connsiteY18" fmla="*/ 2123658 h 2123658"/>
              <a:gd name="connsiteX19" fmla="*/ 2476462 w 6220917"/>
              <a:gd name="connsiteY19" fmla="*/ 2123658 h 2123658"/>
              <a:gd name="connsiteX20" fmla="*/ 1677074 w 6220917"/>
              <a:gd name="connsiteY20" fmla="*/ 2123658 h 2123658"/>
              <a:gd name="connsiteX21" fmla="*/ 1098207 w 6220917"/>
              <a:gd name="connsiteY21" fmla="*/ 2123658 h 2123658"/>
              <a:gd name="connsiteX22" fmla="*/ 353950 w 6220917"/>
              <a:gd name="connsiteY22" fmla="*/ 2123658 h 2123658"/>
              <a:gd name="connsiteX23" fmla="*/ 0 w 6220917"/>
              <a:gd name="connsiteY23" fmla="*/ 1769708 h 2123658"/>
              <a:gd name="connsiteX24" fmla="*/ 0 w 6220917"/>
              <a:gd name="connsiteY24" fmla="*/ 1297789 h 2123658"/>
              <a:gd name="connsiteX25" fmla="*/ 0 w 6220917"/>
              <a:gd name="connsiteY25" fmla="*/ 825869 h 2123658"/>
              <a:gd name="connsiteX26" fmla="*/ 0 w 6220917"/>
              <a:gd name="connsiteY26" fmla="*/ 35395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20917" h="2123658" fill="none" extrusionOk="0">
                <a:moveTo>
                  <a:pt x="0" y="353950"/>
                </a:moveTo>
                <a:cubicBezTo>
                  <a:pt x="26513" y="133505"/>
                  <a:pt x="150203" y="-17035"/>
                  <a:pt x="353950" y="0"/>
                </a:cubicBezTo>
                <a:cubicBezTo>
                  <a:pt x="552327" y="7766"/>
                  <a:pt x="661953" y="-7643"/>
                  <a:pt x="877687" y="0"/>
                </a:cubicBezTo>
                <a:cubicBezTo>
                  <a:pt x="1093421" y="7643"/>
                  <a:pt x="1197686" y="4422"/>
                  <a:pt x="1511684" y="0"/>
                </a:cubicBezTo>
                <a:cubicBezTo>
                  <a:pt x="1825682" y="-4422"/>
                  <a:pt x="1896617" y="-16914"/>
                  <a:pt x="2200811" y="0"/>
                </a:cubicBezTo>
                <a:cubicBezTo>
                  <a:pt x="2505005" y="16914"/>
                  <a:pt x="2737315" y="-23905"/>
                  <a:pt x="3000198" y="0"/>
                </a:cubicBezTo>
                <a:cubicBezTo>
                  <a:pt x="3263081" y="23905"/>
                  <a:pt x="3328628" y="-18913"/>
                  <a:pt x="3634195" y="0"/>
                </a:cubicBezTo>
                <a:cubicBezTo>
                  <a:pt x="3939762" y="18913"/>
                  <a:pt x="4183204" y="19668"/>
                  <a:pt x="4433583" y="0"/>
                </a:cubicBezTo>
                <a:cubicBezTo>
                  <a:pt x="4683962" y="-19668"/>
                  <a:pt x="4910421" y="-11897"/>
                  <a:pt x="5067580" y="0"/>
                </a:cubicBezTo>
                <a:cubicBezTo>
                  <a:pt x="5224739" y="11897"/>
                  <a:pt x="5590984" y="-3467"/>
                  <a:pt x="5866967" y="0"/>
                </a:cubicBezTo>
                <a:cubicBezTo>
                  <a:pt x="6020682" y="-23281"/>
                  <a:pt x="6198842" y="125959"/>
                  <a:pt x="6220917" y="353950"/>
                </a:cubicBezTo>
                <a:cubicBezTo>
                  <a:pt x="6239076" y="447887"/>
                  <a:pt x="6202191" y="674229"/>
                  <a:pt x="6220917" y="783397"/>
                </a:cubicBezTo>
                <a:cubicBezTo>
                  <a:pt x="6239643" y="892565"/>
                  <a:pt x="6202435" y="1070415"/>
                  <a:pt x="6220917" y="1283631"/>
                </a:cubicBezTo>
                <a:cubicBezTo>
                  <a:pt x="6239399" y="1496847"/>
                  <a:pt x="6233902" y="1552598"/>
                  <a:pt x="6220917" y="1769708"/>
                </a:cubicBezTo>
                <a:cubicBezTo>
                  <a:pt x="6206075" y="1986573"/>
                  <a:pt x="6100850" y="2117331"/>
                  <a:pt x="5866967" y="2123658"/>
                </a:cubicBezTo>
                <a:cubicBezTo>
                  <a:pt x="5525467" y="2095915"/>
                  <a:pt x="5341241" y="2155127"/>
                  <a:pt x="5067580" y="2123658"/>
                </a:cubicBezTo>
                <a:cubicBezTo>
                  <a:pt x="4793919" y="2092189"/>
                  <a:pt x="4707103" y="2127971"/>
                  <a:pt x="4488713" y="2123658"/>
                </a:cubicBezTo>
                <a:cubicBezTo>
                  <a:pt x="4270323" y="2119345"/>
                  <a:pt x="4170754" y="2137038"/>
                  <a:pt x="3854716" y="2123658"/>
                </a:cubicBezTo>
                <a:cubicBezTo>
                  <a:pt x="3538678" y="2110278"/>
                  <a:pt x="3350412" y="2096282"/>
                  <a:pt x="3055328" y="2123658"/>
                </a:cubicBezTo>
                <a:cubicBezTo>
                  <a:pt x="2760244" y="2151034"/>
                  <a:pt x="2661362" y="2135810"/>
                  <a:pt x="2476462" y="2123658"/>
                </a:cubicBezTo>
                <a:cubicBezTo>
                  <a:pt x="2291562" y="2111506"/>
                  <a:pt x="2013615" y="2135654"/>
                  <a:pt x="1677074" y="2123658"/>
                </a:cubicBezTo>
                <a:cubicBezTo>
                  <a:pt x="1340533" y="2111662"/>
                  <a:pt x="1384304" y="2124071"/>
                  <a:pt x="1098207" y="2123658"/>
                </a:cubicBezTo>
                <a:cubicBezTo>
                  <a:pt x="812110" y="2123245"/>
                  <a:pt x="650703" y="2160839"/>
                  <a:pt x="353950" y="2123658"/>
                </a:cubicBezTo>
                <a:cubicBezTo>
                  <a:pt x="141314" y="2124157"/>
                  <a:pt x="33204" y="1955814"/>
                  <a:pt x="0" y="1769708"/>
                </a:cubicBezTo>
                <a:cubicBezTo>
                  <a:pt x="915" y="1557993"/>
                  <a:pt x="-21442" y="1517225"/>
                  <a:pt x="0" y="1297789"/>
                </a:cubicBezTo>
                <a:cubicBezTo>
                  <a:pt x="21442" y="1078353"/>
                  <a:pt x="-5261" y="981549"/>
                  <a:pt x="0" y="825869"/>
                </a:cubicBezTo>
                <a:cubicBezTo>
                  <a:pt x="5261" y="670189"/>
                  <a:pt x="-959" y="468007"/>
                  <a:pt x="0" y="353950"/>
                </a:cubicBezTo>
                <a:close/>
              </a:path>
              <a:path w="6220917" h="2123658" stroke="0" extrusionOk="0">
                <a:moveTo>
                  <a:pt x="0" y="353950"/>
                </a:moveTo>
                <a:cubicBezTo>
                  <a:pt x="-9213" y="195025"/>
                  <a:pt x="187169" y="35681"/>
                  <a:pt x="353950" y="0"/>
                </a:cubicBezTo>
                <a:cubicBezTo>
                  <a:pt x="663192" y="-11991"/>
                  <a:pt x="887886" y="-12984"/>
                  <a:pt x="1153337" y="0"/>
                </a:cubicBezTo>
                <a:cubicBezTo>
                  <a:pt x="1418788" y="12984"/>
                  <a:pt x="1458381" y="-1118"/>
                  <a:pt x="1677074" y="0"/>
                </a:cubicBezTo>
                <a:cubicBezTo>
                  <a:pt x="1895767" y="1118"/>
                  <a:pt x="2075379" y="9325"/>
                  <a:pt x="2200811" y="0"/>
                </a:cubicBezTo>
                <a:cubicBezTo>
                  <a:pt x="2326243" y="-9325"/>
                  <a:pt x="2463409" y="-18646"/>
                  <a:pt x="2724547" y="0"/>
                </a:cubicBezTo>
                <a:cubicBezTo>
                  <a:pt x="2985685" y="18646"/>
                  <a:pt x="3107936" y="14460"/>
                  <a:pt x="3358544" y="0"/>
                </a:cubicBezTo>
                <a:cubicBezTo>
                  <a:pt x="3609152" y="-14460"/>
                  <a:pt x="3783565" y="4351"/>
                  <a:pt x="4157932" y="0"/>
                </a:cubicBezTo>
                <a:cubicBezTo>
                  <a:pt x="4532299" y="-4351"/>
                  <a:pt x="4603927" y="1482"/>
                  <a:pt x="4902189" y="0"/>
                </a:cubicBezTo>
                <a:cubicBezTo>
                  <a:pt x="5200451" y="-1482"/>
                  <a:pt x="5608426" y="-28654"/>
                  <a:pt x="5866967" y="0"/>
                </a:cubicBezTo>
                <a:cubicBezTo>
                  <a:pt x="6052371" y="-16053"/>
                  <a:pt x="6213623" y="196061"/>
                  <a:pt x="6220917" y="353950"/>
                </a:cubicBezTo>
                <a:cubicBezTo>
                  <a:pt x="6210015" y="542785"/>
                  <a:pt x="6209176" y="617303"/>
                  <a:pt x="6220917" y="840027"/>
                </a:cubicBezTo>
                <a:cubicBezTo>
                  <a:pt x="6232658" y="1062751"/>
                  <a:pt x="6222475" y="1101432"/>
                  <a:pt x="6220917" y="1269474"/>
                </a:cubicBezTo>
                <a:cubicBezTo>
                  <a:pt x="6219359" y="1437516"/>
                  <a:pt x="6209520" y="1583597"/>
                  <a:pt x="6220917" y="1769708"/>
                </a:cubicBezTo>
                <a:cubicBezTo>
                  <a:pt x="6226525" y="1973947"/>
                  <a:pt x="6075205" y="2135085"/>
                  <a:pt x="5866967" y="2123658"/>
                </a:cubicBezTo>
                <a:cubicBezTo>
                  <a:pt x="5521755" y="2131092"/>
                  <a:pt x="5280229" y="2135193"/>
                  <a:pt x="5122710" y="2123658"/>
                </a:cubicBezTo>
                <a:cubicBezTo>
                  <a:pt x="4965191" y="2112123"/>
                  <a:pt x="4824183" y="2112842"/>
                  <a:pt x="4598973" y="2123658"/>
                </a:cubicBezTo>
                <a:cubicBezTo>
                  <a:pt x="4373763" y="2134474"/>
                  <a:pt x="4143490" y="2099998"/>
                  <a:pt x="3799586" y="2123658"/>
                </a:cubicBezTo>
                <a:cubicBezTo>
                  <a:pt x="3455682" y="2147318"/>
                  <a:pt x="3467442" y="2133601"/>
                  <a:pt x="3220719" y="2123658"/>
                </a:cubicBezTo>
                <a:cubicBezTo>
                  <a:pt x="2973996" y="2113715"/>
                  <a:pt x="2608947" y="2096191"/>
                  <a:pt x="2421331" y="2123658"/>
                </a:cubicBezTo>
                <a:cubicBezTo>
                  <a:pt x="2233715" y="2151125"/>
                  <a:pt x="1955955" y="2149532"/>
                  <a:pt x="1677074" y="2123658"/>
                </a:cubicBezTo>
                <a:cubicBezTo>
                  <a:pt x="1398193" y="2097784"/>
                  <a:pt x="739818" y="2081335"/>
                  <a:pt x="353950" y="2123658"/>
                </a:cubicBezTo>
                <a:cubicBezTo>
                  <a:pt x="147853" y="2128564"/>
                  <a:pt x="-16953" y="1952084"/>
                  <a:pt x="0" y="1769708"/>
                </a:cubicBezTo>
                <a:cubicBezTo>
                  <a:pt x="-4984" y="1666165"/>
                  <a:pt x="23995" y="1419858"/>
                  <a:pt x="0" y="1283631"/>
                </a:cubicBezTo>
                <a:cubicBezTo>
                  <a:pt x="-23995" y="1147404"/>
                  <a:pt x="-19758" y="955904"/>
                  <a:pt x="0" y="854184"/>
                </a:cubicBezTo>
                <a:cubicBezTo>
                  <a:pt x="19758" y="752464"/>
                  <a:pt x="-16974" y="503173"/>
                  <a:pt x="0" y="353950"/>
                </a:cubicBezTo>
                <a:close/>
              </a:path>
            </a:pathLst>
          </a:custGeom>
          <a:solidFill>
            <a:srgbClr val="CCFF66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547 – 264 – 200 </a:t>
            </a:r>
          </a:p>
          <a:p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F26337-36DF-470C-A82B-F85EEFD874C4}"/>
              </a:ext>
            </a:extLst>
          </p:cNvPr>
          <p:cNvSpPr/>
          <p:nvPr/>
        </p:nvSpPr>
        <p:spPr>
          <a:xfrm>
            <a:off x="3232716" y="4263428"/>
            <a:ext cx="28632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283 - 200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81ABEE-BC87-4FBC-86F6-8DEF4FF7896A}"/>
              </a:ext>
            </a:extLst>
          </p:cNvPr>
          <p:cNvSpPr/>
          <p:nvPr/>
        </p:nvSpPr>
        <p:spPr>
          <a:xfrm>
            <a:off x="3232716" y="4825906"/>
            <a:ext cx="1292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83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E269DC-E226-4B79-80AD-94E05EEA55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82" b="58099" l="18069" r="92056">
                        <a14:foregroundMark x1="18146" y1="34341" x2="18614" y2="40173"/>
                        <a14:foregroundMark x1="36215" y1="26782" x2="43224" y2="27430"/>
                        <a14:foregroundMark x1="52804" y1="26782" x2="52804" y2="26782"/>
                        <a14:foregroundMark x1="41589" y1="44168" x2="44393" y2="45572"/>
                        <a14:foregroundMark x1="42290" y1="58135" x2="41121" y2="57271"/>
                        <a14:foregroundMark x1="92056" y1="45248" x2="92056" y2="4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24385" b="39454"/>
          <a:stretch/>
        </p:blipFill>
        <p:spPr>
          <a:xfrm>
            <a:off x="9069050" y="3530767"/>
            <a:ext cx="2580096" cy="2272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11AF9-2C4B-4D2E-8472-44EAC6D8B1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46" b="57487" l="19860" r="90576">
                        <a14:foregroundMark x1="24299" y1="33189" x2="23832" y2="40209"/>
                        <a14:foregroundMark x1="39564" y1="27646" x2="43069" y2="27646"/>
                        <a14:foregroundMark x1="54751" y1="27646" x2="54751" y2="27646"/>
                        <a14:foregroundMark x1="24065" y1="32469" x2="24065" y2="32469"/>
                        <a14:foregroundMark x1="20872" y1="35349" x2="20872" y2="35349"/>
                        <a14:foregroundMark x1="19860" y1="39525" x2="19860" y2="39525"/>
                        <a14:foregroundMark x1="40810" y1="44456" x2="50234" y2="46760"/>
                        <a14:foregroundMark x1="55997" y1="46544" x2="63941" y2="48308"/>
                        <a14:foregroundMark x1="63941" y1="48308" x2="81153" y2="48848"/>
                        <a14:foregroundMark x1="81153" y1="48848" x2="88162" y2="48632"/>
                        <a14:foregroundMark x1="90654" y1="47228" x2="89174" y2="45284"/>
                        <a14:foregroundMark x1="43302" y1="57487" x2="49922" y2="55436"/>
                        <a14:foregroundMark x1="49922" y1="55436" x2="50000" y2="5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26228" r="4732" b="40985"/>
          <a:stretch/>
        </p:blipFill>
        <p:spPr>
          <a:xfrm>
            <a:off x="9174413" y="1157866"/>
            <a:ext cx="2383025" cy="21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20" grpId="0"/>
      <p:bldP spid="21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1058057" y="740525"/>
            <a:ext cx="5887385" cy="707886"/>
            <a:chOff x="619432" y="471948"/>
            <a:chExt cx="5887385" cy="7078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07690" y="471948"/>
              <a:ext cx="5199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UTM Duepuntozero" panose="02040603050506020204" pitchFamily="18" charset="0"/>
                </a:rPr>
                <a:t>Tính giá trị của biểu thức.</a:t>
              </a:r>
              <a:endParaRPr lang="en-US" sz="4000" b="1" dirty="0">
                <a:latin typeface="UTM Duepuntozer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04B727-8296-40A3-8580-5A3B75C44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4" b="58891" l="23364" r="77103">
                        <a14:foregroundMark x1="29206" y1="32289" x2="34346" y2="29086"/>
                        <a14:foregroundMark x1="34346" y1="29086" x2="41044" y2="28042"/>
                        <a14:foregroundMark x1="41044" y1="28042" x2="47586" y2="27934"/>
                        <a14:foregroundMark x1="47586" y1="27934" x2="61760" y2="29986"/>
                        <a14:foregroundMark x1="55763" y1="26134" x2="55763" y2="26134"/>
                        <a14:foregroundMark x1="42212" y1="25954" x2="42212" y2="25954"/>
                        <a14:foregroundMark x1="26713" y1="32937" x2="27336" y2="37401"/>
                        <a14:foregroundMark x1="23442" y1="37221" x2="23442" y2="37221"/>
                        <a14:foregroundMark x1="44315" y1="54932" x2="49766" y2="54932"/>
                        <a14:foregroundMark x1="44704" y1="58891" x2="46106" y2="56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24668" r="16739" b="39891"/>
          <a:stretch/>
        </p:blipFill>
        <p:spPr>
          <a:xfrm>
            <a:off x="-23859" y="2902067"/>
            <a:ext cx="2815800" cy="3507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4A5E23-B71B-48A9-B561-79C8619D9900}"/>
              </a:ext>
            </a:extLst>
          </p:cNvPr>
          <p:cNvSpPr txBox="1"/>
          <p:nvPr/>
        </p:nvSpPr>
        <p:spPr>
          <a:xfrm>
            <a:off x="2973611" y="1672334"/>
            <a:ext cx="5585773" cy="1446550"/>
          </a:xfrm>
          <a:custGeom>
            <a:avLst/>
            <a:gdLst>
              <a:gd name="connsiteX0" fmla="*/ 0 w 5585773"/>
              <a:gd name="connsiteY0" fmla="*/ 241096 h 1446550"/>
              <a:gd name="connsiteX1" fmla="*/ 241096 w 5585773"/>
              <a:gd name="connsiteY1" fmla="*/ 0 h 1446550"/>
              <a:gd name="connsiteX2" fmla="*/ 828008 w 5585773"/>
              <a:gd name="connsiteY2" fmla="*/ 0 h 1446550"/>
              <a:gd name="connsiteX3" fmla="*/ 1465955 w 5585773"/>
              <a:gd name="connsiteY3" fmla="*/ 0 h 1446550"/>
              <a:gd name="connsiteX4" fmla="*/ 2052867 w 5585773"/>
              <a:gd name="connsiteY4" fmla="*/ 0 h 1446550"/>
              <a:gd name="connsiteX5" fmla="*/ 2690815 w 5585773"/>
              <a:gd name="connsiteY5" fmla="*/ 0 h 1446550"/>
              <a:gd name="connsiteX6" fmla="*/ 3430834 w 5585773"/>
              <a:gd name="connsiteY6" fmla="*/ 0 h 1446550"/>
              <a:gd name="connsiteX7" fmla="*/ 4017746 w 5585773"/>
              <a:gd name="connsiteY7" fmla="*/ 0 h 1446550"/>
              <a:gd name="connsiteX8" fmla="*/ 4757765 w 5585773"/>
              <a:gd name="connsiteY8" fmla="*/ 0 h 1446550"/>
              <a:gd name="connsiteX9" fmla="*/ 5344677 w 5585773"/>
              <a:gd name="connsiteY9" fmla="*/ 0 h 1446550"/>
              <a:gd name="connsiteX10" fmla="*/ 5585773 w 5585773"/>
              <a:gd name="connsiteY10" fmla="*/ 241096 h 1446550"/>
              <a:gd name="connsiteX11" fmla="*/ 5585773 w 5585773"/>
              <a:gd name="connsiteY11" fmla="*/ 694344 h 1446550"/>
              <a:gd name="connsiteX12" fmla="*/ 5585773 w 5585773"/>
              <a:gd name="connsiteY12" fmla="*/ 1205454 h 1446550"/>
              <a:gd name="connsiteX13" fmla="*/ 5344677 w 5585773"/>
              <a:gd name="connsiteY13" fmla="*/ 1446550 h 1446550"/>
              <a:gd name="connsiteX14" fmla="*/ 4808801 w 5585773"/>
              <a:gd name="connsiteY14" fmla="*/ 1446550 h 1446550"/>
              <a:gd name="connsiteX15" fmla="*/ 4170853 w 5585773"/>
              <a:gd name="connsiteY15" fmla="*/ 1446550 h 1446550"/>
              <a:gd name="connsiteX16" fmla="*/ 3583942 w 5585773"/>
              <a:gd name="connsiteY16" fmla="*/ 1446550 h 1446550"/>
              <a:gd name="connsiteX17" fmla="*/ 3048066 w 5585773"/>
              <a:gd name="connsiteY17" fmla="*/ 1446550 h 1446550"/>
              <a:gd name="connsiteX18" fmla="*/ 2461154 w 5585773"/>
              <a:gd name="connsiteY18" fmla="*/ 1446550 h 1446550"/>
              <a:gd name="connsiteX19" fmla="*/ 1721134 w 5585773"/>
              <a:gd name="connsiteY19" fmla="*/ 1446550 h 1446550"/>
              <a:gd name="connsiteX20" fmla="*/ 1185258 w 5585773"/>
              <a:gd name="connsiteY20" fmla="*/ 1446550 h 1446550"/>
              <a:gd name="connsiteX21" fmla="*/ 241096 w 5585773"/>
              <a:gd name="connsiteY21" fmla="*/ 1446550 h 1446550"/>
              <a:gd name="connsiteX22" fmla="*/ 0 w 5585773"/>
              <a:gd name="connsiteY22" fmla="*/ 1205454 h 1446550"/>
              <a:gd name="connsiteX23" fmla="*/ 0 w 5585773"/>
              <a:gd name="connsiteY23" fmla="*/ 723275 h 1446550"/>
              <a:gd name="connsiteX24" fmla="*/ 0 w 5585773"/>
              <a:gd name="connsiteY24" fmla="*/ 241096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5773" h="1446550" fill="none" extrusionOk="0">
                <a:moveTo>
                  <a:pt x="0" y="241096"/>
                </a:moveTo>
                <a:cubicBezTo>
                  <a:pt x="24473" y="126761"/>
                  <a:pt x="100648" y="-22710"/>
                  <a:pt x="241096" y="0"/>
                </a:cubicBezTo>
                <a:cubicBezTo>
                  <a:pt x="386257" y="-21377"/>
                  <a:pt x="675510" y="-6948"/>
                  <a:pt x="828008" y="0"/>
                </a:cubicBezTo>
                <a:cubicBezTo>
                  <a:pt x="980506" y="6948"/>
                  <a:pt x="1286028" y="-22519"/>
                  <a:pt x="1465955" y="0"/>
                </a:cubicBezTo>
                <a:cubicBezTo>
                  <a:pt x="1645882" y="22519"/>
                  <a:pt x="1902893" y="-4820"/>
                  <a:pt x="2052867" y="0"/>
                </a:cubicBezTo>
                <a:cubicBezTo>
                  <a:pt x="2202841" y="4820"/>
                  <a:pt x="2521898" y="14942"/>
                  <a:pt x="2690815" y="0"/>
                </a:cubicBezTo>
                <a:cubicBezTo>
                  <a:pt x="2859732" y="-14942"/>
                  <a:pt x="3171096" y="-30035"/>
                  <a:pt x="3430834" y="0"/>
                </a:cubicBezTo>
                <a:cubicBezTo>
                  <a:pt x="3690572" y="30035"/>
                  <a:pt x="3845097" y="-26621"/>
                  <a:pt x="4017746" y="0"/>
                </a:cubicBezTo>
                <a:cubicBezTo>
                  <a:pt x="4190395" y="26621"/>
                  <a:pt x="4403796" y="-10661"/>
                  <a:pt x="4757765" y="0"/>
                </a:cubicBezTo>
                <a:cubicBezTo>
                  <a:pt x="5111734" y="10661"/>
                  <a:pt x="5097261" y="18875"/>
                  <a:pt x="5344677" y="0"/>
                </a:cubicBezTo>
                <a:cubicBezTo>
                  <a:pt x="5493694" y="-22291"/>
                  <a:pt x="5557524" y="122094"/>
                  <a:pt x="5585773" y="241096"/>
                </a:cubicBezTo>
                <a:cubicBezTo>
                  <a:pt x="5573848" y="403437"/>
                  <a:pt x="5573920" y="489474"/>
                  <a:pt x="5585773" y="694344"/>
                </a:cubicBezTo>
                <a:cubicBezTo>
                  <a:pt x="5597626" y="899214"/>
                  <a:pt x="5593856" y="1045807"/>
                  <a:pt x="5585773" y="1205454"/>
                </a:cubicBezTo>
                <a:cubicBezTo>
                  <a:pt x="5583583" y="1314978"/>
                  <a:pt x="5480579" y="1443591"/>
                  <a:pt x="5344677" y="1446550"/>
                </a:cubicBezTo>
                <a:cubicBezTo>
                  <a:pt x="5094422" y="1444043"/>
                  <a:pt x="4997659" y="1433273"/>
                  <a:pt x="4808801" y="1446550"/>
                </a:cubicBezTo>
                <a:cubicBezTo>
                  <a:pt x="4619943" y="1459827"/>
                  <a:pt x="4298456" y="1474237"/>
                  <a:pt x="4170853" y="1446550"/>
                </a:cubicBezTo>
                <a:cubicBezTo>
                  <a:pt x="4043250" y="1418863"/>
                  <a:pt x="3741884" y="1442357"/>
                  <a:pt x="3583942" y="1446550"/>
                </a:cubicBezTo>
                <a:cubicBezTo>
                  <a:pt x="3426000" y="1450743"/>
                  <a:pt x="3242822" y="1457033"/>
                  <a:pt x="3048066" y="1446550"/>
                </a:cubicBezTo>
                <a:cubicBezTo>
                  <a:pt x="2853310" y="1436067"/>
                  <a:pt x="2628306" y="1438100"/>
                  <a:pt x="2461154" y="1446550"/>
                </a:cubicBezTo>
                <a:cubicBezTo>
                  <a:pt x="2294002" y="1455000"/>
                  <a:pt x="1937352" y="1481647"/>
                  <a:pt x="1721134" y="1446550"/>
                </a:cubicBezTo>
                <a:cubicBezTo>
                  <a:pt x="1504916" y="1411453"/>
                  <a:pt x="1449484" y="1439748"/>
                  <a:pt x="1185258" y="1446550"/>
                </a:cubicBezTo>
                <a:cubicBezTo>
                  <a:pt x="921032" y="1453352"/>
                  <a:pt x="464269" y="1402764"/>
                  <a:pt x="241096" y="1446550"/>
                </a:cubicBezTo>
                <a:cubicBezTo>
                  <a:pt x="91871" y="1432534"/>
                  <a:pt x="9868" y="1322470"/>
                  <a:pt x="0" y="1205454"/>
                </a:cubicBezTo>
                <a:cubicBezTo>
                  <a:pt x="20735" y="974132"/>
                  <a:pt x="8003" y="896418"/>
                  <a:pt x="0" y="723275"/>
                </a:cubicBezTo>
                <a:cubicBezTo>
                  <a:pt x="-8003" y="550132"/>
                  <a:pt x="4020" y="434019"/>
                  <a:pt x="0" y="241096"/>
                </a:cubicBezTo>
                <a:close/>
              </a:path>
              <a:path w="5585773" h="1446550" stroke="0" extrusionOk="0">
                <a:moveTo>
                  <a:pt x="0" y="241096"/>
                </a:moveTo>
                <a:cubicBezTo>
                  <a:pt x="-1593" y="114261"/>
                  <a:pt x="123328" y="19129"/>
                  <a:pt x="241096" y="0"/>
                </a:cubicBezTo>
                <a:cubicBezTo>
                  <a:pt x="422700" y="-19894"/>
                  <a:pt x="831312" y="15177"/>
                  <a:pt x="981115" y="0"/>
                </a:cubicBezTo>
                <a:cubicBezTo>
                  <a:pt x="1130918" y="-15177"/>
                  <a:pt x="1288197" y="6325"/>
                  <a:pt x="1465955" y="0"/>
                </a:cubicBezTo>
                <a:cubicBezTo>
                  <a:pt x="1643713" y="-6325"/>
                  <a:pt x="1795058" y="23580"/>
                  <a:pt x="1950796" y="0"/>
                </a:cubicBezTo>
                <a:cubicBezTo>
                  <a:pt x="2106534" y="-23580"/>
                  <a:pt x="2245697" y="-16579"/>
                  <a:pt x="2435636" y="0"/>
                </a:cubicBezTo>
                <a:cubicBezTo>
                  <a:pt x="2625575" y="16579"/>
                  <a:pt x="2784681" y="-12567"/>
                  <a:pt x="3022548" y="0"/>
                </a:cubicBezTo>
                <a:cubicBezTo>
                  <a:pt x="3260415" y="12567"/>
                  <a:pt x="3553537" y="25155"/>
                  <a:pt x="3762567" y="0"/>
                </a:cubicBezTo>
                <a:cubicBezTo>
                  <a:pt x="3971597" y="-25155"/>
                  <a:pt x="4200518" y="-11287"/>
                  <a:pt x="4451550" y="0"/>
                </a:cubicBezTo>
                <a:cubicBezTo>
                  <a:pt x="4702582" y="11287"/>
                  <a:pt x="5082092" y="-17594"/>
                  <a:pt x="5344677" y="0"/>
                </a:cubicBezTo>
                <a:cubicBezTo>
                  <a:pt x="5461542" y="-25948"/>
                  <a:pt x="5581984" y="127470"/>
                  <a:pt x="5585773" y="241096"/>
                </a:cubicBezTo>
                <a:cubicBezTo>
                  <a:pt x="5571077" y="373015"/>
                  <a:pt x="5564592" y="584084"/>
                  <a:pt x="5585773" y="732919"/>
                </a:cubicBezTo>
                <a:cubicBezTo>
                  <a:pt x="5606954" y="881754"/>
                  <a:pt x="5588598" y="1086381"/>
                  <a:pt x="5585773" y="1205454"/>
                </a:cubicBezTo>
                <a:cubicBezTo>
                  <a:pt x="5598664" y="1335681"/>
                  <a:pt x="5481801" y="1426641"/>
                  <a:pt x="5344677" y="1446550"/>
                </a:cubicBezTo>
                <a:cubicBezTo>
                  <a:pt x="5080934" y="1419804"/>
                  <a:pt x="4778964" y="1411594"/>
                  <a:pt x="4604658" y="1446550"/>
                </a:cubicBezTo>
                <a:cubicBezTo>
                  <a:pt x="4430352" y="1481506"/>
                  <a:pt x="4242645" y="1450291"/>
                  <a:pt x="4119818" y="1446550"/>
                </a:cubicBezTo>
                <a:cubicBezTo>
                  <a:pt x="3996991" y="1442809"/>
                  <a:pt x="3828970" y="1445759"/>
                  <a:pt x="3634977" y="1446550"/>
                </a:cubicBezTo>
                <a:cubicBezTo>
                  <a:pt x="3440984" y="1447341"/>
                  <a:pt x="3099934" y="1412973"/>
                  <a:pt x="2894958" y="1446550"/>
                </a:cubicBezTo>
                <a:cubicBezTo>
                  <a:pt x="2689982" y="1480127"/>
                  <a:pt x="2599733" y="1426917"/>
                  <a:pt x="2359082" y="1446550"/>
                </a:cubicBezTo>
                <a:cubicBezTo>
                  <a:pt x="2118431" y="1466183"/>
                  <a:pt x="1788078" y="1420408"/>
                  <a:pt x="1619063" y="1446550"/>
                </a:cubicBezTo>
                <a:cubicBezTo>
                  <a:pt x="1450048" y="1472692"/>
                  <a:pt x="1081278" y="1467715"/>
                  <a:pt x="930079" y="1446550"/>
                </a:cubicBezTo>
                <a:cubicBezTo>
                  <a:pt x="778880" y="1425385"/>
                  <a:pt x="546059" y="1420106"/>
                  <a:pt x="241096" y="1446550"/>
                </a:cubicBezTo>
                <a:cubicBezTo>
                  <a:pt x="102298" y="1449159"/>
                  <a:pt x="-21413" y="1322055"/>
                  <a:pt x="0" y="1205454"/>
                </a:cubicBezTo>
                <a:cubicBezTo>
                  <a:pt x="2215" y="994542"/>
                  <a:pt x="7437" y="831550"/>
                  <a:pt x="0" y="713631"/>
                </a:cubicBezTo>
                <a:cubicBezTo>
                  <a:pt x="-7437" y="595712"/>
                  <a:pt x="14021" y="436329"/>
                  <a:pt x="0" y="241096"/>
                </a:cubicBezTo>
                <a:close/>
              </a:path>
            </a:pathLst>
          </a:custGeom>
          <a:solidFill>
            <a:srgbClr val="CCFF66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c) 2 x 3 x 5 </a:t>
            </a:r>
          </a:p>
          <a:p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614A2-C5EC-4C3A-9806-CECE8910B1F5}"/>
              </a:ext>
            </a:extLst>
          </p:cNvPr>
          <p:cNvSpPr/>
          <p:nvPr/>
        </p:nvSpPr>
        <p:spPr>
          <a:xfrm>
            <a:off x="6628525" y="1672334"/>
            <a:ext cx="16802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 x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9D58E-E091-4B30-A032-7D081712CD7A}"/>
              </a:ext>
            </a:extLst>
          </p:cNvPr>
          <p:cNvSpPr/>
          <p:nvPr/>
        </p:nvSpPr>
        <p:spPr>
          <a:xfrm>
            <a:off x="6628525" y="2234812"/>
            <a:ext cx="1292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F447D3-96A7-4988-9E63-B62A70D33EF2}"/>
              </a:ext>
            </a:extLst>
          </p:cNvPr>
          <p:cNvSpPr txBox="1"/>
          <p:nvPr/>
        </p:nvSpPr>
        <p:spPr>
          <a:xfrm>
            <a:off x="2973611" y="4020404"/>
            <a:ext cx="5585773" cy="1446550"/>
          </a:xfrm>
          <a:custGeom>
            <a:avLst/>
            <a:gdLst>
              <a:gd name="connsiteX0" fmla="*/ 0 w 5585773"/>
              <a:gd name="connsiteY0" fmla="*/ 241096 h 1446550"/>
              <a:gd name="connsiteX1" fmla="*/ 241096 w 5585773"/>
              <a:gd name="connsiteY1" fmla="*/ 0 h 1446550"/>
              <a:gd name="connsiteX2" fmla="*/ 828008 w 5585773"/>
              <a:gd name="connsiteY2" fmla="*/ 0 h 1446550"/>
              <a:gd name="connsiteX3" fmla="*/ 1465955 w 5585773"/>
              <a:gd name="connsiteY3" fmla="*/ 0 h 1446550"/>
              <a:gd name="connsiteX4" fmla="*/ 2052867 w 5585773"/>
              <a:gd name="connsiteY4" fmla="*/ 0 h 1446550"/>
              <a:gd name="connsiteX5" fmla="*/ 2690815 w 5585773"/>
              <a:gd name="connsiteY5" fmla="*/ 0 h 1446550"/>
              <a:gd name="connsiteX6" fmla="*/ 3430834 w 5585773"/>
              <a:gd name="connsiteY6" fmla="*/ 0 h 1446550"/>
              <a:gd name="connsiteX7" fmla="*/ 4017746 w 5585773"/>
              <a:gd name="connsiteY7" fmla="*/ 0 h 1446550"/>
              <a:gd name="connsiteX8" fmla="*/ 4757765 w 5585773"/>
              <a:gd name="connsiteY8" fmla="*/ 0 h 1446550"/>
              <a:gd name="connsiteX9" fmla="*/ 5344677 w 5585773"/>
              <a:gd name="connsiteY9" fmla="*/ 0 h 1446550"/>
              <a:gd name="connsiteX10" fmla="*/ 5585773 w 5585773"/>
              <a:gd name="connsiteY10" fmla="*/ 241096 h 1446550"/>
              <a:gd name="connsiteX11" fmla="*/ 5585773 w 5585773"/>
              <a:gd name="connsiteY11" fmla="*/ 694344 h 1446550"/>
              <a:gd name="connsiteX12" fmla="*/ 5585773 w 5585773"/>
              <a:gd name="connsiteY12" fmla="*/ 1205454 h 1446550"/>
              <a:gd name="connsiteX13" fmla="*/ 5344677 w 5585773"/>
              <a:gd name="connsiteY13" fmla="*/ 1446550 h 1446550"/>
              <a:gd name="connsiteX14" fmla="*/ 4808801 w 5585773"/>
              <a:gd name="connsiteY14" fmla="*/ 1446550 h 1446550"/>
              <a:gd name="connsiteX15" fmla="*/ 4170853 w 5585773"/>
              <a:gd name="connsiteY15" fmla="*/ 1446550 h 1446550"/>
              <a:gd name="connsiteX16" fmla="*/ 3583942 w 5585773"/>
              <a:gd name="connsiteY16" fmla="*/ 1446550 h 1446550"/>
              <a:gd name="connsiteX17" fmla="*/ 3048066 w 5585773"/>
              <a:gd name="connsiteY17" fmla="*/ 1446550 h 1446550"/>
              <a:gd name="connsiteX18" fmla="*/ 2461154 w 5585773"/>
              <a:gd name="connsiteY18" fmla="*/ 1446550 h 1446550"/>
              <a:gd name="connsiteX19" fmla="*/ 1721134 w 5585773"/>
              <a:gd name="connsiteY19" fmla="*/ 1446550 h 1446550"/>
              <a:gd name="connsiteX20" fmla="*/ 1185258 w 5585773"/>
              <a:gd name="connsiteY20" fmla="*/ 1446550 h 1446550"/>
              <a:gd name="connsiteX21" fmla="*/ 241096 w 5585773"/>
              <a:gd name="connsiteY21" fmla="*/ 1446550 h 1446550"/>
              <a:gd name="connsiteX22" fmla="*/ 0 w 5585773"/>
              <a:gd name="connsiteY22" fmla="*/ 1205454 h 1446550"/>
              <a:gd name="connsiteX23" fmla="*/ 0 w 5585773"/>
              <a:gd name="connsiteY23" fmla="*/ 723275 h 1446550"/>
              <a:gd name="connsiteX24" fmla="*/ 0 w 5585773"/>
              <a:gd name="connsiteY24" fmla="*/ 241096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5773" h="1446550" fill="none" extrusionOk="0">
                <a:moveTo>
                  <a:pt x="0" y="241096"/>
                </a:moveTo>
                <a:cubicBezTo>
                  <a:pt x="24473" y="126761"/>
                  <a:pt x="100648" y="-22710"/>
                  <a:pt x="241096" y="0"/>
                </a:cubicBezTo>
                <a:cubicBezTo>
                  <a:pt x="386257" y="-21377"/>
                  <a:pt x="675510" y="-6948"/>
                  <a:pt x="828008" y="0"/>
                </a:cubicBezTo>
                <a:cubicBezTo>
                  <a:pt x="980506" y="6948"/>
                  <a:pt x="1286028" y="-22519"/>
                  <a:pt x="1465955" y="0"/>
                </a:cubicBezTo>
                <a:cubicBezTo>
                  <a:pt x="1645882" y="22519"/>
                  <a:pt x="1902893" y="-4820"/>
                  <a:pt x="2052867" y="0"/>
                </a:cubicBezTo>
                <a:cubicBezTo>
                  <a:pt x="2202841" y="4820"/>
                  <a:pt x="2521898" y="14942"/>
                  <a:pt x="2690815" y="0"/>
                </a:cubicBezTo>
                <a:cubicBezTo>
                  <a:pt x="2859732" y="-14942"/>
                  <a:pt x="3171096" y="-30035"/>
                  <a:pt x="3430834" y="0"/>
                </a:cubicBezTo>
                <a:cubicBezTo>
                  <a:pt x="3690572" y="30035"/>
                  <a:pt x="3845097" y="-26621"/>
                  <a:pt x="4017746" y="0"/>
                </a:cubicBezTo>
                <a:cubicBezTo>
                  <a:pt x="4190395" y="26621"/>
                  <a:pt x="4403796" y="-10661"/>
                  <a:pt x="4757765" y="0"/>
                </a:cubicBezTo>
                <a:cubicBezTo>
                  <a:pt x="5111734" y="10661"/>
                  <a:pt x="5097261" y="18875"/>
                  <a:pt x="5344677" y="0"/>
                </a:cubicBezTo>
                <a:cubicBezTo>
                  <a:pt x="5493694" y="-22291"/>
                  <a:pt x="5557524" y="122094"/>
                  <a:pt x="5585773" y="241096"/>
                </a:cubicBezTo>
                <a:cubicBezTo>
                  <a:pt x="5573848" y="403437"/>
                  <a:pt x="5573920" y="489474"/>
                  <a:pt x="5585773" y="694344"/>
                </a:cubicBezTo>
                <a:cubicBezTo>
                  <a:pt x="5597626" y="899214"/>
                  <a:pt x="5593856" y="1045807"/>
                  <a:pt x="5585773" y="1205454"/>
                </a:cubicBezTo>
                <a:cubicBezTo>
                  <a:pt x="5583583" y="1314978"/>
                  <a:pt x="5480579" y="1443591"/>
                  <a:pt x="5344677" y="1446550"/>
                </a:cubicBezTo>
                <a:cubicBezTo>
                  <a:pt x="5094422" y="1444043"/>
                  <a:pt x="4997659" y="1433273"/>
                  <a:pt x="4808801" y="1446550"/>
                </a:cubicBezTo>
                <a:cubicBezTo>
                  <a:pt x="4619943" y="1459827"/>
                  <a:pt x="4298456" y="1474237"/>
                  <a:pt x="4170853" y="1446550"/>
                </a:cubicBezTo>
                <a:cubicBezTo>
                  <a:pt x="4043250" y="1418863"/>
                  <a:pt x="3741884" y="1442357"/>
                  <a:pt x="3583942" y="1446550"/>
                </a:cubicBezTo>
                <a:cubicBezTo>
                  <a:pt x="3426000" y="1450743"/>
                  <a:pt x="3242822" y="1457033"/>
                  <a:pt x="3048066" y="1446550"/>
                </a:cubicBezTo>
                <a:cubicBezTo>
                  <a:pt x="2853310" y="1436067"/>
                  <a:pt x="2628306" y="1438100"/>
                  <a:pt x="2461154" y="1446550"/>
                </a:cubicBezTo>
                <a:cubicBezTo>
                  <a:pt x="2294002" y="1455000"/>
                  <a:pt x="1937352" y="1481647"/>
                  <a:pt x="1721134" y="1446550"/>
                </a:cubicBezTo>
                <a:cubicBezTo>
                  <a:pt x="1504916" y="1411453"/>
                  <a:pt x="1449484" y="1439748"/>
                  <a:pt x="1185258" y="1446550"/>
                </a:cubicBezTo>
                <a:cubicBezTo>
                  <a:pt x="921032" y="1453352"/>
                  <a:pt x="464269" y="1402764"/>
                  <a:pt x="241096" y="1446550"/>
                </a:cubicBezTo>
                <a:cubicBezTo>
                  <a:pt x="91871" y="1432534"/>
                  <a:pt x="9868" y="1322470"/>
                  <a:pt x="0" y="1205454"/>
                </a:cubicBezTo>
                <a:cubicBezTo>
                  <a:pt x="20735" y="974132"/>
                  <a:pt x="8003" y="896418"/>
                  <a:pt x="0" y="723275"/>
                </a:cubicBezTo>
                <a:cubicBezTo>
                  <a:pt x="-8003" y="550132"/>
                  <a:pt x="4020" y="434019"/>
                  <a:pt x="0" y="241096"/>
                </a:cubicBezTo>
                <a:close/>
              </a:path>
              <a:path w="5585773" h="1446550" stroke="0" extrusionOk="0">
                <a:moveTo>
                  <a:pt x="0" y="241096"/>
                </a:moveTo>
                <a:cubicBezTo>
                  <a:pt x="-1593" y="114261"/>
                  <a:pt x="123328" y="19129"/>
                  <a:pt x="241096" y="0"/>
                </a:cubicBezTo>
                <a:cubicBezTo>
                  <a:pt x="422700" y="-19894"/>
                  <a:pt x="831312" y="15177"/>
                  <a:pt x="981115" y="0"/>
                </a:cubicBezTo>
                <a:cubicBezTo>
                  <a:pt x="1130918" y="-15177"/>
                  <a:pt x="1288197" y="6325"/>
                  <a:pt x="1465955" y="0"/>
                </a:cubicBezTo>
                <a:cubicBezTo>
                  <a:pt x="1643713" y="-6325"/>
                  <a:pt x="1795058" y="23580"/>
                  <a:pt x="1950796" y="0"/>
                </a:cubicBezTo>
                <a:cubicBezTo>
                  <a:pt x="2106534" y="-23580"/>
                  <a:pt x="2245697" y="-16579"/>
                  <a:pt x="2435636" y="0"/>
                </a:cubicBezTo>
                <a:cubicBezTo>
                  <a:pt x="2625575" y="16579"/>
                  <a:pt x="2784681" y="-12567"/>
                  <a:pt x="3022548" y="0"/>
                </a:cubicBezTo>
                <a:cubicBezTo>
                  <a:pt x="3260415" y="12567"/>
                  <a:pt x="3553537" y="25155"/>
                  <a:pt x="3762567" y="0"/>
                </a:cubicBezTo>
                <a:cubicBezTo>
                  <a:pt x="3971597" y="-25155"/>
                  <a:pt x="4200518" y="-11287"/>
                  <a:pt x="4451550" y="0"/>
                </a:cubicBezTo>
                <a:cubicBezTo>
                  <a:pt x="4702582" y="11287"/>
                  <a:pt x="5082092" y="-17594"/>
                  <a:pt x="5344677" y="0"/>
                </a:cubicBezTo>
                <a:cubicBezTo>
                  <a:pt x="5461542" y="-25948"/>
                  <a:pt x="5581984" y="127470"/>
                  <a:pt x="5585773" y="241096"/>
                </a:cubicBezTo>
                <a:cubicBezTo>
                  <a:pt x="5571077" y="373015"/>
                  <a:pt x="5564592" y="584084"/>
                  <a:pt x="5585773" y="732919"/>
                </a:cubicBezTo>
                <a:cubicBezTo>
                  <a:pt x="5606954" y="881754"/>
                  <a:pt x="5588598" y="1086381"/>
                  <a:pt x="5585773" y="1205454"/>
                </a:cubicBezTo>
                <a:cubicBezTo>
                  <a:pt x="5598664" y="1335681"/>
                  <a:pt x="5481801" y="1426641"/>
                  <a:pt x="5344677" y="1446550"/>
                </a:cubicBezTo>
                <a:cubicBezTo>
                  <a:pt x="5080934" y="1419804"/>
                  <a:pt x="4778964" y="1411594"/>
                  <a:pt x="4604658" y="1446550"/>
                </a:cubicBezTo>
                <a:cubicBezTo>
                  <a:pt x="4430352" y="1481506"/>
                  <a:pt x="4242645" y="1450291"/>
                  <a:pt x="4119818" y="1446550"/>
                </a:cubicBezTo>
                <a:cubicBezTo>
                  <a:pt x="3996991" y="1442809"/>
                  <a:pt x="3828970" y="1445759"/>
                  <a:pt x="3634977" y="1446550"/>
                </a:cubicBezTo>
                <a:cubicBezTo>
                  <a:pt x="3440984" y="1447341"/>
                  <a:pt x="3099934" y="1412973"/>
                  <a:pt x="2894958" y="1446550"/>
                </a:cubicBezTo>
                <a:cubicBezTo>
                  <a:pt x="2689982" y="1480127"/>
                  <a:pt x="2599733" y="1426917"/>
                  <a:pt x="2359082" y="1446550"/>
                </a:cubicBezTo>
                <a:cubicBezTo>
                  <a:pt x="2118431" y="1466183"/>
                  <a:pt x="1788078" y="1420408"/>
                  <a:pt x="1619063" y="1446550"/>
                </a:cubicBezTo>
                <a:cubicBezTo>
                  <a:pt x="1450048" y="1472692"/>
                  <a:pt x="1081278" y="1467715"/>
                  <a:pt x="930079" y="1446550"/>
                </a:cubicBezTo>
                <a:cubicBezTo>
                  <a:pt x="778880" y="1425385"/>
                  <a:pt x="546059" y="1420106"/>
                  <a:pt x="241096" y="1446550"/>
                </a:cubicBezTo>
                <a:cubicBezTo>
                  <a:pt x="102298" y="1449159"/>
                  <a:pt x="-21413" y="1322055"/>
                  <a:pt x="0" y="1205454"/>
                </a:cubicBezTo>
                <a:cubicBezTo>
                  <a:pt x="2215" y="994542"/>
                  <a:pt x="7437" y="831550"/>
                  <a:pt x="0" y="713631"/>
                </a:cubicBezTo>
                <a:cubicBezTo>
                  <a:pt x="-7437" y="595712"/>
                  <a:pt x="14021" y="436329"/>
                  <a:pt x="0" y="241096"/>
                </a:cubicBezTo>
                <a:close/>
              </a:path>
            </a:pathLst>
          </a:custGeom>
          <a:solidFill>
            <a:srgbClr val="CCFF66"/>
          </a:solidFill>
          <a:ln w="3810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d) 16 : 2 : 2</a:t>
            </a:r>
          </a:p>
          <a:p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F26337-36DF-470C-A82B-F85EEFD874C4}"/>
              </a:ext>
            </a:extLst>
          </p:cNvPr>
          <p:cNvSpPr/>
          <p:nvPr/>
        </p:nvSpPr>
        <p:spPr>
          <a:xfrm>
            <a:off x="6628525" y="4004798"/>
            <a:ext cx="1576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 :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81ABEE-BC87-4FBC-86F6-8DEF4FF7896A}"/>
              </a:ext>
            </a:extLst>
          </p:cNvPr>
          <p:cNvSpPr/>
          <p:nvPr/>
        </p:nvSpPr>
        <p:spPr>
          <a:xfrm>
            <a:off x="6628525" y="4567276"/>
            <a:ext cx="10070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0A7B0-5438-417A-A63E-D5178E94D5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474" b="57811" l="23053" r="92134">
                        <a14:foregroundMark x1="25701" y1="34593" x2="27648" y2="42405"/>
                        <a14:foregroundMark x1="27648" y1="42405" x2="30763" y2="44528"/>
                        <a14:foregroundMark x1="24065" y1="40317" x2="24065" y2="40317"/>
                        <a14:foregroundMark x1="43847" y1="28618" x2="43847" y2="28618"/>
                        <a14:foregroundMark x1="43380" y1="28510" x2="43380" y2="28510"/>
                        <a14:foregroundMark x1="57710" y1="47624" x2="57710" y2="47624"/>
                        <a14:foregroundMark x1="58411" y1="47048" x2="65265" y2="49208"/>
                        <a14:foregroundMark x1="65265" y1="49208" x2="71106" y2="49388"/>
                        <a14:foregroundMark x1="44548" y1="55904" x2="51012" y2="56012"/>
                        <a14:foregroundMark x1="46495" y1="57883" x2="46495" y2="57235"/>
                        <a14:foregroundMark x1="43146" y1="28510" x2="43146" y2="28510"/>
                        <a14:foregroundMark x1="41978" y1="28618" x2="41978" y2="28618"/>
                        <a14:foregroundMark x1="41978" y1="28618" x2="41978" y2="28618"/>
                        <a14:foregroundMark x1="41277" y1="28510" x2="41277" y2="28510"/>
                        <a14:foregroundMark x1="41745" y1="28510" x2="41745" y2="28510"/>
                        <a14:foregroundMark x1="23598" y1="36465" x2="23598" y2="36465"/>
                        <a14:foregroundMark x1="23053" y1="40101" x2="23053" y2="40101"/>
                        <a14:foregroundMark x1="74688" y1="49712" x2="89486" y2="4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7" t="25142" b="41377"/>
          <a:stretch/>
        </p:blipFill>
        <p:spPr>
          <a:xfrm>
            <a:off x="9057777" y="3205890"/>
            <a:ext cx="2579586" cy="2398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28817-7D22-4A72-8868-A1D94A19C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39" b="38553" l="14097" r="90421">
                        <a14:foregroundMark x1="14330" y1="28186" x2="16667" y2="27106"/>
                        <a14:foregroundMark x1="51558" y1="35349" x2="54517" y2="36645"/>
                        <a14:foregroundMark x1="60125" y1="36537" x2="60125" y2="38553"/>
                        <a14:foregroundMark x1="52570" y1="9323" x2="68536" y2="9323"/>
                        <a14:foregroundMark x1="59735" y1="8027" x2="59735" y2="8027"/>
                        <a14:foregroundMark x1="59735" y1="7739" x2="59735" y2="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2" t="6884" b="59871"/>
          <a:stretch/>
        </p:blipFill>
        <p:spPr>
          <a:xfrm>
            <a:off x="8367687" y="1018520"/>
            <a:ext cx="2861251" cy="22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42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20" grpId="0"/>
      <p:bldP spid="21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9B1BE-E201-4239-82CA-862E9AC08E36}"/>
              </a:ext>
            </a:extLst>
          </p:cNvPr>
          <p:cNvSpPr/>
          <p:nvPr/>
        </p:nvSpPr>
        <p:spPr>
          <a:xfrm>
            <a:off x="1582672" y="867012"/>
            <a:ext cx="6383644" cy="639098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0D37BB-361C-4428-A028-36891C219559}"/>
              </a:ext>
            </a:extLst>
          </p:cNvPr>
          <p:cNvSpPr/>
          <p:nvPr/>
        </p:nvSpPr>
        <p:spPr>
          <a:xfrm>
            <a:off x="724525" y="867013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23858" y="3577653"/>
            <a:ext cx="2617112" cy="28156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906599-6543-42FD-9C23-7A68CF8D91AA}"/>
              </a:ext>
            </a:extLst>
          </p:cNvPr>
          <p:cNvSpPr/>
          <p:nvPr/>
        </p:nvSpPr>
        <p:spPr>
          <a:xfrm>
            <a:off x="1644798" y="1418910"/>
            <a:ext cx="6321517" cy="639096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D7168-5A9E-459A-8C31-47D419EBC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033566" y="3515178"/>
            <a:ext cx="3736928" cy="2765700"/>
          </a:xfrm>
          <a:prstGeom prst="rect">
            <a:avLst/>
          </a:prstGeom>
        </p:spPr>
      </p:pic>
      <p:pic>
        <p:nvPicPr>
          <p:cNvPr id="1026" name="Picture 2" descr="Toán lớp 3 trang 33 Tính giá trị của biểu thức | Chân trời sáng tạo">
            <a:extLst>
              <a:ext uri="{FF2B5EF4-FFF2-40B4-BE49-F238E27FC236}">
                <a16:creationId xmlns:a16="http://schemas.microsoft.com/office/drawing/2014/main" id="{04B5DEA0-947B-4D5E-BD92-0ECFE15E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6" y="891035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5771C2-261D-4F3E-9516-98ED647AB64A}"/>
              </a:ext>
            </a:extLst>
          </p:cNvPr>
          <p:cNvSpPr/>
          <p:nvPr/>
        </p:nvSpPr>
        <p:spPr>
          <a:xfrm>
            <a:off x="1644798" y="2103942"/>
            <a:ext cx="7324316" cy="469130"/>
          </a:xfrm>
          <a:prstGeom prst="rect">
            <a:avLst/>
          </a:prstGeom>
          <a:solidFill>
            <a:srgbClr val="CCFFFF">
              <a:alpha val="8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1F86C-4BF8-4B52-BDA6-4FCE552B4232}"/>
              </a:ext>
            </a:extLst>
          </p:cNvPr>
          <p:cNvSpPr/>
          <p:nvPr/>
        </p:nvSpPr>
        <p:spPr>
          <a:xfrm>
            <a:off x="1644798" y="2649553"/>
            <a:ext cx="7324316" cy="469130"/>
          </a:xfrm>
          <a:prstGeom prst="rect">
            <a:avLst/>
          </a:prstGeom>
          <a:solidFill>
            <a:srgbClr val="CCFFFF">
              <a:alpha val="8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BBEAA-AE75-496D-BD45-6D03E53B7CDC}"/>
              </a:ext>
            </a:extLst>
          </p:cNvPr>
          <p:cNvSpPr txBox="1"/>
          <p:nvPr/>
        </p:nvSpPr>
        <p:spPr>
          <a:xfrm>
            <a:off x="1582671" y="903844"/>
            <a:ext cx="7386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thùng sơn đỏ nặng 2 kg,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thùng sơn xanh nặng 5 kg.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Hỏi 4 thùng sơn đỏ và 1 thùng sơn xanh nặng bao nhiêu ki-lô-gam?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E14DFE-3291-46F7-8CE3-AD8509CB3737}"/>
              </a:ext>
            </a:extLst>
          </p:cNvPr>
          <p:cNvSpPr txBox="1"/>
          <p:nvPr/>
        </p:nvSpPr>
        <p:spPr>
          <a:xfrm>
            <a:off x="3834439" y="3910261"/>
            <a:ext cx="519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3C8444-2D95-4F8D-BD6F-6EE736D71A8C}"/>
              </a:ext>
            </a:extLst>
          </p:cNvPr>
          <p:cNvSpPr txBox="1"/>
          <p:nvPr/>
        </p:nvSpPr>
        <p:spPr>
          <a:xfrm>
            <a:off x="3834439" y="4556592"/>
            <a:ext cx="373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53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377370" y="310551"/>
            <a:ext cx="11321143" cy="6128349"/>
          </a:xfrm>
          <a:custGeom>
            <a:avLst/>
            <a:gdLst>
              <a:gd name="connsiteX0" fmla="*/ 0 w 11321143"/>
              <a:gd name="connsiteY0" fmla="*/ 611119 h 6128349"/>
              <a:gd name="connsiteX1" fmla="*/ 611119 w 11321143"/>
              <a:gd name="connsiteY1" fmla="*/ 0 h 6128349"/>
              <a:gd name="connsiteX2" fmla="*/ 10710024 w 11321143"/>
              <a:gd name="connsiteY2" fmla="*/ 0 h 6128349"/>
              <a:gd name="connsiteX3" fmla="*/ 11321143 w 11321143"/>
              <a:gd name="connsiteY3" fmla="*/ 611119 h 6128349"/>
              <a:gd name="connsiteX4" fmla="*/ 11321143 w 11321143"/>
              <a:gd name="connsiteY4" fmla="*/ 5517230 h 6128349"/>
              <a:gd name="connsiteX5" fmla="*/ 10710024 w 11321143"/>
              <a:gd name="connsiteY5" fmla="*/ 6128349 h 6128349"/>
              <a:gd name="connsiteX6" fmla="*/ 611119 w 11321143"/>
              <a:gd name="connsiteY6" fmla="*/ 6128349 h 6128349"/>
              <a:gd name="connsiteX7" fmla="*/ 0 w 11321143"/>
              <a:gd name="connsiteY7" fmla="*/ 5517230 h 6128349"/>
              <a:gd name="connsiteX8" fmla="*/ 0 w 11321143"/>
              <a:gd name="connsiteY8" fmla="*/ 611119 h 612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3" h="6128349" fill="none" extrusionOk="0">
                <a:moveTo>
                  <a:pt x="0" y="611119"/>
                </a:moveTo>
                <a:cubicBezTo>
                  <a:pt x="1953" y="326483"/>
                  <a:pt x="282515" y="14951"/>
                  <a:pt x="611119" y="0"/>
                </a:cubicBezTo>
                <a:cubicBezTo>
                  <a:pt x="4479004" y="72427"/>
                  <a:pt x="8230800" y="61419"/>
                  <a:pt x="10710024" y="0"/>
                </a:cubicBezTo>
                <a:cubicBezTo>
                  <a:pt x="11038061" y="-65224"/>
                  <a:pt x="11300204" y="267274"/>
                  <a:pt x="11321143" y="611119"/>
                </a:cubicBezTo>
                <a:cubicBezTo>
                  <a:pt x="11422019" y="1400833"/>
                  <a:pt x="11213830" y="3381862"/>
                  <a:pt x="11321143" y="5517230"/>
                </a:cubicBezTo>
                <a:cubicBezTo>
                  <a:pt x="11331341" y="5802985"/>
                  <a:pt x="11028384" y="6106879"/>
                  <a:pt x="10710024" y="6128349"/>
                </a:cubicBezTo>
                <a:cubicBezTo>
                  <a:pt x="7555207" y="6158176"/>
                  <a:pt x="2332011" y="6049043"/>
                  <a:pt x="611119" y="6128349"/>
                </a:cubicBezTo>
                <a:cubicBezTo>
                  <a:pt x="338797" y="6120980"/>
                  <a:pt x="-43433" y="5863330"/>
                  <a:pt x="0" y="5517230"/>
                </a:cubicBezTo>
                <a:cubicBezTo>
                  <a:pt x="50037" y="4418914"/>
                  <a:pt x="770" y="2858866"/>
                  <a:pt x="0" y="611119"/>
                </a:cubicBezTo>
                <a:close/>
              </a:path>
              <a:path w="11321143" h="6128349" stroke="0" extrusionOk="0">
                <a:moveTo>
                  <a:pt x="0" y="611119"/>
                </a:moveTo>
                <a:cubicBezTo>
                  <a:pt x="44858" y="285834"/>
                  <a:pt x="285312" y="24388"/>
                  <a:pt x="611119" y="0"/>
                </a:cubicBezTo>
                <a:cubicBezTo>
                  <a:pt x="5036221" y="123000"/>
                  <a:pt x="6086727" y="-96860"/>
                  <a:pt x="10710024" y="0"/>
                </a:cubicBezTo>
                <a:cubicBezTo>
                  <a:pt x="11017026" y="-23253"/>
                  <a:pt x="11327801" y="260185"/>
                  <a:pt x="11321143" y="611119"/>
                </a:cubicBezTo>
                <a:cubicBezTo>
                  <a:pt x="11324316" y="1112246"/>
                  <a:pt x="11415410" y="4804280"/>
                  <a:pt x="11321143" y="5517230"/>
                </a:cubicBezTo>
                <a:cubicBezTo>
                  <a:pt x="11273670" y="5871941"/>
                  <a:pt x="11034633" y="6126237"/>
                  <a:pt x="10710024" y="6128349"/>
                </a:cubicBezTo>
                <a:cubicBezTo>
                  <a:pt x="9085023" y="5967642"/>
                  <a:pt x="5016624" y="6168016"/>
                  <a:pt x="611119" y="6128349"/>
                </a:cubicBezTo>
                <a:cubicBezTo>
                  <a:pt x="223241" y="6118176"/>
                  <a:pt x="-38872" y="5837132"/>
                  <a:pt x="0" y="5517230"/>
                </a:cubicBezTo>
                <a:cubicBezTo>
                  <a:pt x="32216" y="3765917"/>
                  <a:pt x="57206" y="2535841"/>
                  <a:pt x="0" y="61111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9B1BE-E201-4239-82CA-862E9AC08E36}"/>
              </a:ext>
            </a:extLst>
          </p:cNvPr>
          <p:cNvSpPr/>
          <p:nvPr/>
        </p:nvSpPr>
        <p:spPr>
          <a:xfrm>
            <a:off x="2402779" y="575749"/>
            <a:ext cx="6383644" cy="639098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0D37BB-361C-4428-A028-36891C219559}"/>
              </a:ext>
            </a:extLst>
          </p:cNvPr>
          <p:cNvSpPr/>
          <p:nvPr/>
        </p:nvSpPr>
        <p:spPr>
          <a:xfrm>
            <a:off x="1544632" y="575750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393943" y="4816226"/>
            <a:ext cx="2108020" cy="22679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906599-6543-42FD-9C23-7A68CF8D91AA}"/>
              </a:ext>
            </a:extLst>
          </p:cNvPr>
          <p:cNvSpPr/>
          <p:nvPr/>
        </p:nvSpPr>
        <p:spPr>
          <a:xfrm>
            <a:off x="2464905" y="1127647"/>
            <a:ext cx="6321517" cy="639096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D7168-5A9E-459A-8C31-47D419EBC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10245592" y="4751949"/>
            <a:ext cx="2891026" cy="21396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5771C2-261D-4F3E-9516-98ED647AB64A}"/>
              </a:ext>
            </a:extLst>
          </p:cNvPr>
          <p:cNvSpPr/>
          <p:nvPr/>
        </p:nvSpPr>
        <p:spPr>
          <a:xfrm>
            <a:off x="2464905" y="1812679"/>
            <a:ext cx="7324316" cy="469130"/>
          </a:xfrm>
          <a:prstGeom prst="rect">
            <a:avLst/>
          </a:prstGeom>
          <a:solidFill>
            <a:srgbClr val="CCFFFF">
              <a:alpha val="8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1F86C-4BF8-4B52-BDA6-4FCE552B4232}"/>
              </a:ext>
            </a:extLst>
          </p:cNvPr>
          <p:cNvSpPr/>
          <p:nvPr/>
        </p:nvSpPr>
        <p:spPr>
          <a:xfrm>
            <a:off x="2464905" y="2358290"/>
            <a:ext cx="7324316" cy="469130"/>
          </a:xfrm>
          <a:prstGeom prst="rect">
            <a:avLst/>
          </a:prstGeom>
          <a:solidFill>
            <a:srgbClr val="CCFFFF">
              <a:alpha val="8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BBEAA-AE75-496D-BD45-6D03E53B7CDC}"/>
              </a:ext>
            </a:extLst>
          </p:cNvPr>
          <p:cNvSpPr txBox="1"/>
          <p:nvPr/>
        </p:nvSpPr>
        <p:spPr>
          <a:xfrm>
            <a:off x="2402778" y="612581"/>
            <a:ext cx="7386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thùng sơn đỏ nặng 2 kg,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thùng sơn xanh nặng 5 kg.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Hỏi 4 thùng sơn đỏ và 1 thùng sơn xanh nặng bao nhiêu ki-lô-gam?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Toán lớp 3 trang 33 Tính giá trị của biểu thức | Chân trời sáng tạo">
            <a:extLst>
              <a:ext uri="{FF2B5EF4-FFF2-40B4-BE49-F238E27FC236}">
                <a16:creationId xmlns:a16="http://schemas.microsoft.com/office/drawing/2014/main" id="{70C80E56-E020-4F96-99EF-67BC5949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48" y="3275574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812CEC-6A22-422F-A139-0599734E906B}"/>
              </a:ext>
            </a:extLst>
          </p:cNvPr>
          <p:cNvSpPr/>
          <p:nvPr/>
        </p:nvSpPr>
        <p:spPr>
          <a:xfrm>
            <a:off x="3817257" y="3135086"/>
            <a:ext cx="3352800" cy="1616863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67F645-6251-4383-A3F2-0067B38AF52D}"/>
              </a:ext>
            </a:extLst>
          </p:cNvPr>
          <p:cNvCxnSpPr/>
          <p:nvPr/>
        </p:nvCxnSpPr>
        <p:spPr>
          <a:xfrm>
            <a:off x="5486400" y="4751949"/>
            <a:ext cx="0" cy="516737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4CCC1CF-CF87-476E-9EAA-F65E702FFA27}"/>
              </a:ext>
            </a:extLst>
          </p:cNvPr>
          <p:cNvSpPr txBox="1"/>
          <p:nvPr/>
        </p:nvSpPr>
        <p:spPr>
          <a:xfrm>
            <a:off x="3207916" y="5368803"/>
            <a:ext cx="583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-gam?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CE9E12-6E29-493B-84F0-94485E94174D}"/>
              </a:ext>
            </a:extLst>
          </p:cNvPr>
          <p:cNvSpPr/>
          <p:nvPr/>
        </p:nvSpPr>
        <p:spPr>
          <a:xfrm>
            <a:off x="4365247" y="3364368"/>
            <a:ext cx="1625365" cy="1243687"/>
          </a:xfrm>
          <a:prstGeom prst="roundRect">
            <a:avLst>
              <a:gd name="adj" fmla="val 35048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33024F-84F2-460B-AAE9-A2B315890354}"/>
              </a:ext>
            </a:extLst>
          </p:cNvPr>
          <p:cNvCxnSpPr>
            <a:cxnSpLocks/>
          </p:cNvCxnSpPr>
          <p:nvPr/>
        </p:nvCxnSpPr>
        <p:spPr>
          <a:xfrm flipH="1">
            <a:off x="3497943" y="3881092"/>
            <a:ext cx="8673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8574046-CF58-458D-A153-FC9CF28FF355}"/>
              </a:ext>
            </a:extLst>
          </p:cNvPr>
          <p:cNvSpPr txBox="1"/>
          <p:nvPr/>
        </p:nvSpPr>
        <p:spPr>
          <a:xfrm>
            <a:off x="452499" y="3222935"/>
            <a:ext cx="313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8BEAB52-17E0-41CF-AE91-0C81CEDA6140}"/>
              </a:ext>
            </a:extLst>
          </p:cNvPr>
          <p:cNvSpPr/>
          <p:nvPr/>
        </p:nvSpPr>
        <p:spPr>
          <a:xfrm>
            <a:off x="6047354" y="3341308"/>
            <a:ext cx="781049" cy="1243687"/>
          </a:xfrm>
          <a:prstGeom prst="roundRect">
            <a:avLst>
              <a:gd name="adj" fmla="val 35048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0AB51A-D3E6-4F40-A76C-138CDD7EA28C}"/>
              </a:ext>
            </a:extLst>
          </p:cNvPr>
          <p:cNvCxnSpPr>
            <a:cxnSpLocks/>
          </p:cNvCxnSpPr>
          <p:nvPr/>
        </p:nvCxnSpPr>
        <p:spPr>
          <a:xfrm>
            <a:off x="6828403" y="3968178"/>
            <a:ext cx="71902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5A0A1A5-56EF-4881-8809-21CDBF08CDD2}"/>
              </a:ext>
            </a:extLst>
          </p:cNvPr>
          <p:cNvSpPr txBox="1"/>
          <p:nvPr/>
        </p:nvSpPr>
        <p:spPr>
          <a:xfrm>
            <a:off x="7586541" y="3413596"/>
            <a:ext cx="3482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54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6" grpId="0"/>
      <p:bldP spid="31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724525" y="545669"/>
            <a:ext cx="8136515" cy="2308324"/>
            <a:chOff x="619432" y="265557"/>
            <a:chExt cx="8136515" cy="230832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69504" y="265557"/>
              <a:ext cx="73864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Mỗi thùng sơn đỏ nặng 2 kg, mỗi thùng sơn xanh nặng 5 kg. Hỏi 4 thùng sơn đỏ và 1 thùng sơn xanh nặng bao nhiêu ki-lô-gam?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23858" y="3577653"/>
            <a:ext cx="2617112" cy="2815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D7168-5A9E-459A-8C31-47D419EBC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033566" y="3515178"/>
            <a:ext cx="3736928" cy="2765700"/>
          </a:xfrm>
          <a:prstGeom prst="rect">
            <a:avLst/>
          </a:prstGeom>
        </p:spPr>
      </p:pic>
      <p:pic>
        <p:nvPicPr>
          <p:cNvPr id="1026" name="Picture 2" descr="Toán lớp 3 trang 33 Tính giá trị của biểu thức | Chân trời sáng tạo">
            <a:extLst>
              <a:ext uri="{FF2B5EF4-FFF2-40B4-BE49-F238E27FC236}">
                <a16:creationId xmlns:a16="http://schemas.microsoft.com/office/drawing/2014/main" id="{04B5DEA0-947B-4D5E-BD92-0ECFE15E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6" y="891035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4030A-3A4D-4FE5-8AB9-5E00CF24E5AA}"/>
              </a:ext>
            </a:extLst>
          </p:cNvPr>
          <p:cNvSpPr txBox="1"/>
          <p:nvPr/>
        </p:nvSpPr>
        <p:spPr>
          <a:xfrm>
            <a:off x="2536796" y="3094120"/>
            <a:ext cx="6811036" cy="3416320"/>
          </a:xfrm>
          <a:custGeom>
            <a:avLst/>
            <a:gdLst>
              <a:gd name="connsiteX0" fmla="*/ 0 w 6811036"/>
              <a:gd name="connsiteY0" fmla="*/ 569398 h 3416320"/>
              <a:gd name="connsiteX1" fmla="*/ 569398 w 6811036"/>
              <a:gd name="connsiteY1" fmla="*/ 0 h 3416320"/>
              <a:gd name="connsiteX2" fmla="*/ 1142924 w 6811036"/>
              <a:gd name="connsiteY2" fmla="*/ 0 h 3416320"/>
              <a:gd name="connsiteX3" fmla="*/ 1716451 w 6811036"/>
              <a:gd name="connsiteY3" fmla="*/ 0 h 3416320"/>
              <a:gd name="connsiteX4" fmla="*/ 2403422 w 6811036"/>
              <a:gd name="connsiteY4" fmla="*/ 0 h 3416320"/>
              <a:gd name="connsiteX5" fmla="*/ 3147116 w 6811036"/>
              <a:gd name="connsiteY5" fmla="*/ 0 h 3416320"/>
              <a:gd name="connsiteX6" fmla="*/ 3890810 w 6811036"/>
              <a:gd name="connsiteY6" fmla="*/ 0 h 3416320"/>
              <a:gd name="connsiteX7" fmla="*/ 4407614 w 6811036"/>
              <a:gd name="connsiteY7" fmla="*/ 0 h 3416320"/>
              <a:gd name="connsiteX8" fmla="*/ 5151307 w 6811036"/>
              <a:gd name="connsiteY8" fmla="*/ 0 h 3416320"/>
              <a:gd name="connsiteX9" fmla="*/ 6241638 w 6811036"/>
              <a:gd name="connsiteY9" fmla="*/ 0 h 3416320"/>
              <a:gd name="connsiteX10" fmla="*/ 6811036 w 6811036"/>
              <a:gd name="connsiteY10" fmla="*/ 569398 h 3416320"/>
              <a:gd name="connsiteX11" fmla="*/ 6811036 w 6811036"/>
              <a:gd name="connsiteY11" fmla="*/ 1184329 h 3416320"/>
              <a:gd name="connsiteX12" fmla="*/ 6811036 w 6811036"/>
              <a:gd name="connsiteY12" fmla="*/ 1708160 h 3416320"/>
              <a:gd name="connsiteX13" fmla="*/ 6811036 w 6811036"/>
              <a:gd name="connsiteY13" fmla="*/ 2254766 h 3416320"/>
              <a:gd name="connsiteX14" fmla="*/ 6811036 w 6811036"/>
              <a:gd name="connsiteY14" fmla="*/ 2846922 h 3416320"/>
              <a:gd name="connsiteX15" fmla="*/ 6241638 w 6811036"/>
              <a:gd name="connsiteY15" fmla="*/ 3416320 h 3416320"/>
              <a:gd name="connsiteX16" fmla="*/ 5497944 w 6811036"/>
              <a:gd name="connsiteY16" fmla="*/ 3416320 h 3416320"/>
              <a:gd name="connsiteX17" fmla="*/ 4981140 w 6811036"/>
              <a:gd name="connsiteY17" fmla="*/ 3416320 h 3416320"/>
              <a:gd name="connsiteX18" fmla="*/ 4294169 w 6811036"/>
              <a:gd name="connsiteY18" fmla="*/ 3416320 h 3416320"/>
              <a:gd name="connsiteX19" fmla="*/ 3720642 w 6811036"/>
              <a:gd name="connsiteY19" fmla="*/ 3416320 h 3416320"/>
              <a:gd name="connsiteX20" fmla="*/ 3203838 w 6811036"/>
              <a:gd name="connsiteY20" fmla="*/ 3416320 h 3416320"/>
              <a:gd name="connsiteX21" fmla="*/ 2573589 w 6811036"/>
              <a:gd name="connsiteY21" fmla="*/ 3416320 h 3416320"/>
              <a:gd name="connsiteX22" fmla="*/ 2000063 w 6811036"/>
              <a:gd name="connsiteY22" fmla="*/ 3416320 h 3416320"/>
              <a:gd name="connsiteX23" fmla="*/ 1369814 w 6811036"/>
              <a:gd name="connsiteY23" fmla="*/ 3416320 h 3416320"/>
              <a:gd name="connsiteX24" fmla="*/ 569398 w 6811036"/>
              <a:gd name="connsiteY24" fmla="*/ 3416320 h 3416320"/>
              <a:gd name="connsiteX25" fmla="*/ 0 w 6811036"/>
              <a:gd name="connsiteY25" fmla="*/ 2846922 h 3416320"/>
              <a:gd name="connsiteX26" fmla="*/ 0 w 6811036"/>
              <a:gd name="connsiteY26" fmla="*/ 2277541 h 3416320"/>
              <a:gd name="connsiteX27" fmla="*/ 0 w 6811036"/>
              <a:gd name="connsiteY27" fmla="*/ 1662610 h 3416320"/>
              <a:gd name="connsiteX28" fmla="*/ 0 w 6811036"/>
              <a:gd name="connsiteY28" fmla="*/ 1138779 h 3416320"/>
              <a:gd name="connsiteX29" fmla="*/ 0 w 6811036"/>
              <a:gd name="connsiteY29" fmla="*/ 569398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11036" h="3416320" fill="none" extrusionOk="0">
                <a:moveTo>
                  <a:pt x="0" y="569398"/>
                </a:moveTo>
                <a:cubicBezTo>
                  <a:pt x="23924" y="221861"/>
                  <a:pt x="250277" y="-54611"/>
                  <a:pt x="569398" y="0"/>
                </a:cubicBezTo>
                <a:cubicBezTo>
                  <a:pt x="850680" y="-9405"/>
                  <a:pt x="860321" y="22929"/>
                  <a:pt x="1142924" y="0"/>
                </a:cubicBezTo>
                <a:cubicBezTo>
                  <a:pt x="1425527" y="-22929"/>
                  <a:pt x="1489969" y="25623"/>
                  <a:pt x="1716451" y="0"/>
                </a:cubicBezTo>
                <a:cubicBezTo>
                  <a:pt x="1942933" y="-25623"/>
                  <a:pt x="2102090" y="-8887"/>
                  <a:pt x="2403422" y="0"/>
                </a:cubicBezTo>
                <a:cubicBezTo>
                  <a:pt x="2704754" y="8887"/>
                  <a:pt x="2951519" y="7261"/>
                  <a:pt x="3147116" y="0"/>
                </a:cubicBezTo>
                <a:cubicBezTo>
                  <a:pt x="3342713" y="-7261"/>
                  <a:pt x="3563803" y="-13360"/>
                  <a:pt x="3890810" y="0"/>
                </a:cubicBezTo>
                <a:cubicBezTo>
                  <a:pt x="4217817" y="13360"/>
                  <a:pt x="4244461" y="19353"/>
                  <a:pt x="4407614" y="0"/>
                </a:cubicBezTo>
                <a:cubicBezTo>
                  <a:pt x="4570767" y="-19353"/>
                  <a:pt x="4888907" y="34507"/>
                  <a:pt x="5151307" y="0"/>
                </a:cubicBezTo>
                <a:cubicBezTo>
                  <a:pt x="5413707" y="-34507"/>
                  <a:pt x="5797918" y="8760"/>
                  <a:pt x="6241638" y="0"/>
                </a:cubicBezTo>
                <a:cubicBezTo>
                  <a:pt x="6548775" y="10565"/>
                  <a:pt x="6827514" y="252213"/>
                  <a:pt x="6811036" y="569398"/>
                </a:cubicBezTo>
                <a:cubicBezTo>
                  <a:pt x="6838011" y="747380"/>
                  <a:pt x="6800943" y="1031359"/>
                  <a:pt x="6811036" y="1184329"/>
                </a:cubicBezTo>
                <a:cubicBezTo>
                  <a:pt x="6821129" y="1337299"/>
                  <a:pt x="6814266" y="1479786"/>
                  <a:pt x="6811036" y="1708160"/>
                </a:cubicBezTo>
                <a:cubicBezTo>
                  <a:pt x="6807806" y="1936534"/>
                  <a:pt x="6829776" y="2058474"/>
                  <a:pt x="6811036" y="2254766"/>
                </a:cubicBezTo>
                <a:cubicBezTo>
                  <a:pt x="6792296" y="2451058"/>
                  <a:pt x="6817257" y="2631862"/>
                  <a:pt x="6811036" y="2846922"/>
                </a:cubicBezTo>
                <a:cubicBezTo>
                  <a:pt x="6768748" y="3218386"/>
                  <a:pt x="6620353" y="3451291"/>
                  <a:pt x="6241638" y="3416320"/>
                </a:cubicBezTo>
                <a:cubicBezTo>
                  <a:pt x="5976395" y="3386005"/>
                  <a:pt x="5648764" y="3427618"/>
                  <a:pt x="5497944" y="3416320"/>
                </a:cubicBezTo>
                <a:cubicBezTo>
                  <a:pt x="5347124" y="3405022"/>
                  <a:pt x="5187406" y="3436602"/>
                  <a:pt x="4981140" y="3416320"/>
                </a:cubicBezTo>
                <a:cubicBezTo>
                  <a:pt x="4774874" y="3396038"/>
                  <a:pt x="4452252" y="3428076"/>
                  <a:pt x="4294169" y="3416320"/>
                </a:cubicBezTo>
                <a:cubicBezTo>
                  <a:pt x="4136086" y="3404564"/>
                  <a:pt x="3922987" y="3435265"/>
                  <a:pt x="3720642" y="3416320"/>
                </a:cubicBezTo>
                <a:cubicBezTo>
                  <a:pt x="3518297" y="3397375"/>
                  <a:pt x="3422148" y="3413750"/>
                  <a:pt x="3203838" y="3416320"/>
                </a:cubicBezTo>
                <a:cubicBezTo>
                  <a:pt x="2985528" y="3418890"/>
                  <a:pt x="2797540" y="3393791"/>
                  <a:pt x="2573589" y="3416320"/>
                </a:cubicBezTo>
                <a:cubicBezTo>
                  <a:pt x="2349638" y="3438849"/>
                  <a:pt x="2284098" y="3430311"/>
                  <a:pt x="2000063" y="3416320"/>
                </a:cubicBezTo>
                <a:cubicBezTo>
                  <a:pt x="1716028" y="3402329"/>
                  <a:pt x="1675992" y="3414258"/>
                  <a:pt x="1369814" y="3416320"/>
                </a:cubicBezTo>
                <a:cubicBezTo>
                  <a:pt x="1063636" y="3418382"/>
                  <a:pt x="924039" y="3432930"/>
                  <a:pt x="569398" y="3416320"/>
                </a:cubicBezTo>
                <a:cubicBezTo>
                  <a:pt x="307940" y="3433136"/>
                  <a:pt x="7967" y="3151509"/>
                  <a:pt x="0" y="2846922"/>
                </a:cubicBezTo>
                <a:cubicBezTo>
                  <a:pt x="28209" y="2697770"/>
                  <a:pt x="20616" y="2547303"/>
                  <a:pt x="0" y="2277541"/>
                </a:cubicBezTo>
                <a:cubicBezTo>
                  <a:pt x="-20616" y="2007779"/>
                  <a:pt x="-9490" y="1813298"/>
                  <a:pt x="0" y="1662610"/>
                </a:cubicBezTo>
                <a:cubicBezTo>
                  <a:pt x="9490" y="1511922"/>
                  <a:pt x="5535" y="1395826"/>
                  <a:pt x="0" y="1138779"/>
                </a:cubicBezTo>
                <a:cubicBezTo>
                  <a:pt x="-5535" y="881732"/>
                  <a:pt x="18267" y="749738"/>
                  <a:pt x="0" y="569398"/>
                </a:cubicBezTo>
                <a:close/>
              </a:path>
              <a:path w="6811036" h="3416320" stroke="0" extrusionOk="0">
                <a:moveTo>
                  <a:pt x="0" y="569398"/>
                </a:moveTo>
                <a:cubicBezTo>
                  <a:pt x="-15564" y="316683"/>
                  <a:pt x="284690" y="37002"/>
                  <a:pt x="569398" y="0"/>
                </a:cubicBezTo>
                <a:cubicBezTo>
                  <a:pt x="901672" y="31492"/>
                  <a:pt x="1064134" y="-5785"/>
                  <a:pt x="1313092" y="0"/>
                </a:cubicBezTo>
                <a:cubicBezTo>
                  <a:pt x="1562050" y="5785"/>
                  <a:pt x="1610377" y="16875"/>
                  <a:pt x="1773173" y="0"/>
                </a:cubicBezTo>
                <a:cubicBezTo>
                  <a:pt x="1935969" y="-16875"/>
                  <a:pt x="2061304" y="16157"/>
                  <a:pt x="2233255" y="0"/>
                </a:cubicBezTo>
                <a:cubicBezTo>
                  <a:pt x="2405206" y="-16157"/>
                  <a:pt x="2578576" y="14250"/>
                  <a:pt x="2693337" y="0"/>
                </a:cubicBezTo>
                <a:cubicBezTo>
                  <a:pt x="2808098" y="-14250"/>
                  <a:pt x="3082663" y="-7227"/>
                  <a:pt x="3266863" y="0"/>
                </a:cubicBezTo>
                <a:cubicBezTo>
                  <a:pt x="3451063" y="7227"/>
                  <a:pt x="3662426" y="15804"/>
                  <a:pt x="4010557" y="0"/>
                </a:cubicBezTo>
                <a:cubicBezTo>
                  <a:pt x="4358688" y="-15804"/>
                  <a:pt x="4445090" y="-2098"/>
                  <a:pt x="4697528" y="0"/>
                </a:cubicBezTo>
                <a:cubicBezTo>
                  <a:pt x="4949966" y="2098"/>
                  <a:pt x="5047381" y="-24956"/>
                  <a:pt x="5271055" y="0"/>
                </a:cubicBezTo>
                <a:cubicBezTo>
                  <a:pt x="5494729" y="24956"/>
                  <a:pt x="5840724" y="-8486"/>
                  <a:pt x="6241638" y="0"/>
                </a:cubicBezTo>
                <a:cubicBezTo>
                  <a:pt x="6585867" y="30741"/>
                  <a:pt x="6814747" y="192648"/>
                  <a:pt x="6811036" y="569398"/>
                </a:cubicBezTo>
                <a:cubicBezTo>
                  <a:pt x="6797291" y="698207"/>
                  <a:pt x="6793422" y="923152"/>
                  <a:pt x="6811036" y="1093229"/>
                </a:cubicBezTo>
                <a:cubicBezTo>
                  <a:pt x="6828650" y="1263306"/>
                  <a:pt x="6811914" y="1390220"/>
                  <a:pt x="6811036" y="1639834"/>
                </a:cubicBezTo>
                <a:cubicBezTo>
                  <a:pt x="6810158" y="1889449"/>
                  <a:pt x="6832632" y="1972935"/>
                  <a:pt x="6811036" y="2231991"/>
                </a:cubicBezTo>
                <a:cubicBezTo>
                  <a:pt x="6789440" y="2491047"/>
                  <a:pt x="6820553" y="2673737"/>
                  <a:pt x="6811036" y="2846922"/>
                </a:cubicBezTo>
                <a:cubicBezTo>
                  <a:pt x="6780951" y="3180327"/>
                  <a:pt x="6536655" y="3421806"/>
                  <a:pt x="6241638" y="3416320"/>
                </a:cubicBezTo>
                <a:cubicBezTo>
                  <a:pt x="6065541" y="3439838"/>
                  <a:pt x="5955728" y="3392922"/>
                  <a:pt x="5724834" y="3416320"/>
                </a:cubicBezTo>
                <a:cubicBezTo>
                  <a:pt x="5493940" y="3439718"/>
                  <a:pt x="5338555" y="3402701"/>
                  <a:pt x="5208030" y="3416320"/>
                </a:cubicBezTo>
                <a:cubicBezTo>
                  <a:pt x="5077505" y="3429939"/>
                  <a:pt x="4797846" y="3452829"/>
                  <a:pt x="4464336" y="3416320"/>
                </a:cubicBezTo>
                <a:cubicBezTo>
                  <a:pt x="4130826" y="3379811"/>
                  <a:pt x="3992591" y="3423929"/>
                  <a:pt x="3777365" y="3416320"/>
                </a:cubicBezTo>
                <a:cubicBezTo>
                  <a:pt x="3562139" y="3408711"/>
                  <a:pt x="3288318" y="3432504"/>
                  <a:pt x="3090394" y="3416320"/>
                </a:cubicBezTo>
                <a:cubicBezTo>
                  <a:pt x="2892470" y="3400136"/>
                  <a:pt x="2595391" y="3415201"/>
                  <a:pt x="2346700" y="3416320"/>
                </a:cubicBezTo>
                <a:cubicBezTo>
                  <a:pt x="2098009" y="3417439"/>
                  <a:pt x="1948812" y="3415372"/>
                  <a:pt x="1829896" y="3416320"/>
                </a:cubicBezTo>
                <a:cubicBezTo>
                  <a:pt x="1710980" y="3417268"/>
                  <a:pt x="1527724" y="3432472"/>
                  <a:pt x="1369814" y="3416320"/>
                </a:cubicBezTo>
                <a:cubicBezTo>
                  <a:pt x="1211904" y="3400168"/>
                  <a:pt x="902814" y="3378325"/>
                  <a:pt x="569398" y="3416320"/>
                </a:cubicBezTo>
                <a:cubicBezTo>
                  <a:pt x="311524" y="3459841"/>
                  <a:pt x="-16284" y="3110689"/>
                  <a:pt x="0" y="2846922"/>
                </a:cubicBezTo>
                <a:cubicBezTo>
                  <a:pt x="-18046" y="2577262"/>
                  <a:pt x="-7275" y="2546763"/>
                  <a:pt x="0" y="2300316"/>
                </a:cubicBezTo>
                <a:cubicBezTo>
                  <a:pt x="7275" y="2053869"/>
                  <a:pt x="-26030" y="1871408"/>
                  <a:pt x="0" y="1730935"/>
                </a:cubicBezTo>
                <a:cubicBezTo>
                  <a:pt x="26030" y="1590462"/>
                  <a:pt x="-7620" y="1372508"/>
                  <a:pt x="0" y="1184329"/>
                </a:cubicBezTo>
                <a:cubicBezTo>
                  <a:pt x="7620" y="996150"/>
                  <a:pt x="-19004" y="739814"/>
                  <a:pt x="0" y="5693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A3B68-BF4B-4116-AFD2-D77BF6288BD8}"/>
              </a:ext>
            </a:extLst>
          </p:cNvPr>
          <p:cNvSpPr/>
          <p:nvPr/>
        </p:nvSpPr>
        <p:spPr>
          <a:xfrm>
            <a:off x="5070120" y="3675657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4 = 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7C2C3-6ACC-4DB4-9798-ECE4B811461B}"/>
              </a:ext>
            </a:extLst>
          </p:cNvPr>
          <p:cNvSpPr/>
          <p:nvPr/>
        </p:nvSpPr>
        <p:spPr>
          <a:xfrm>
            <a:off x="3733581" y="4161944"/>
            <a:ext cx="5024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thùng sơn đỏ nặng 8 kg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15526-97BC-4331-AA0D-65EB91D63715}"/>
              </a:ext>
            </a:extLst>
          </p:cNvPr>
          <p:cNvSpPr/>
          <p:nvPr/>
        </p:nvSpPr>
        <p:spPr>
          <a:xfrm>
            <a:off x="5098115" y="4684448"/>
            <a:ext cx="1996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D9EABA-7399-4219-97E8-A509FC72E9D2}"/>
              </a:ext>
            </a:extLst>
          </p:cNvPr>
          <p:cNvSpPr/>
          <p:nvPr/>
        </p:nvSpPr>
        <p:spPr>
          <a:xfrm>
            <a:off x="2733529" y="5267575"/>
            <a:ext cx="6614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thùng sơn đỏ và 1 thùng sơn xanh nặng 13 kg.</a:t>
            </a:r>
          </a:p>
        </p:txBody>
      </p:sp>
    </p:spTree>
    <p:extLst>
      <p:ext uri="{BB962C8B-B14F-4D97-AF65-F5344CB8AC3E}">
        <p14:creationId xmlns:p14="http://schemas.microsoft.com/office/powerpoint/2010/main" val="36118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9D2F6A-EE26-8066-2BA8-4350DFBB871E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08E256-5EE2-4094-B284-53C62D8BAA46}"/>
              </a:ext>
            </a:extLst>
          </p:cNvPr>
          <p:cNvSpPr txBox="1"/>
          <p:nvPr/>
        </p:nvSpPr>
        <p:spPr>
          <a:xfrm>
            <a:off x="3203575" y="84576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A6F921-2453-4AB8-AC89-21DDFBE85BAD}"/>
              </a:ext>
            </a:extLst>
          </p:cNvPr>
          <p:cNvGrpSpPr/>
          <p:nvPr/>
        </p:nvGrpSpPr>
        <p:grpSpPr>
          <a:xfrm>
            <a:off x="1172336" y="1095251"/>
            <a:ext cx="9968945" cy="1016843"/>
            <a:chOff x="4084282" y="8204395"/>
            <a:chExt cx="10836951" cy="10168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40548-E10C-41E7-B745-C1261DE13D61}"/>
                </a:ext>
              </a:extLst>
            </p:cNvPr>
            <p:cNvSpPr txBox="1"/>
            <p:nvPr/>
          </p:nvSpPr>
          <p:spPr>
            <a:xfrm>
              <a:off x="4149464" y="8204395"/>
              <a:ext cx="10706589" cy="101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TÍNH GIÁ TRỊ CỦA BIỂU THỨC</a:t>
              </a:r>
              <a:endParaRPr lang="en-US" sz="52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EA36DA-CA63-40AE-9817-50F4DAE7248C}"/>
                </a:ext>
              </a:extLst>
            </p:cNvPr>
            <p:cNvSpPr txBox="1"/>
            <p:nvPr/>
          </p:nvSpPr>
          <p:spPr>
            <a:xfrm>
              <a:off x="4084282" y="8204485"/>
              <a:ext cx="10836951" cy="101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Í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 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 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Ị 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Ủ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Ể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Ứ</a:t>
              </a:r>
              <a:r>
                <a:rPr lang="vi-VN" sz="5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 </a:t>
              </a:r>
              <a:endParaRPr lang="en-US" sz="5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4098" name="Picture 2" descr="Pin on Мои сохраненные материалы">
            <a:extLst>
              <a:ext uri="{FF2B5EF4-FFF2-40B4-BE49-F238E27FC236}">
                <a16:creationId xmlns:a16="http://schemas.microsoft.com/office/drawing/2014/main" id="{75C80291-B0F4-4F8C-B899-3B85882B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19" y="1645428"/>
            <a:ext cx="4258917" cy="42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Cute bakery chef girl holding whisk cartoon art  illustration | Logotipo de desenhos animados, Art and illustration, Desenhos">
            <a:extLst>
              <a:ext uri="{FF2B5EF4-FFF2-40B4-BE49-F238E27FC236}">
                <a16:creationId xmlns:a16="http://schemas.microsoft.com/office/drawing/2014/main" id="{15429FFC-B113-4B38-ACB4-AB2E8174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0" b="96000" l="9585" r="89617">
                        <a14:foregroundMark x1="43770" y1="6200" x2="59265" y2="6200"/>
                        <a14:foregroundMark x1="75719" y1="57600" x2="73317" y2="75470"/>
                        <a14:foregroundMark x1="80671" y1="39200" x2="81310" y2="52600"/>
                        <a14:foregroundMark x1="81310" y1="52600" x2="78275" y2="62000"/>
                        <a14:foregroundMark x1="76677" y1="31400" x2="82748" y2="44200"/>
                        <a14:foregroundMark x1="82405" y1="41074" x2="83067" y2="43200"/>
                        <a14:foregroundMark x1="71406" y1="17800" x2="73775" y2="21019"/>
                        <a14:foregroundMark x1="82428" y1="54800" x2="82428" y2="54800"/>
                        <a14:foregroundMark x1="44888" y1="94400" x2="53195" y2="92200"/>
                        <a14:foregroundMark x1="63703" y1="83805" x2="69968" y2="78800"/>
                        <a14:foregroundMark x1="53195" y1="92200" x2="60041" y2="86731"/>
                        <a14:foregroundMark x1="64937" y1="85786" x2="69054" y2="82653"/>
                        <a14:foregroundMark x1="22204" y1="61400" x2="34026" y2="77600"/>
                        <a14:foregroundMark x1="34026" y1="77600" x2="49681" y2="88400"/>
                        <a14:foregroundMark x1="49681" y1="88400" x2="50958" y2="88800"/>
                        <a14:foregroundMark x1="22204" y1="64800" x2="51574" y2="95116"/>
                        <a14:foregroundMark x1="27316" y1="76200" x2="35623" y2="83600"/>
                        <a14:foregroundMark x1="35623" y1="83600" x2="43131" y2="84200"/>
                        <a14:foregroundMark x1="36901" y1="85400" x2="44888" y2="88200"/>
                        <a14:foregroundMark x1="44888" y1="88200" x2="45367" y2="88200"/>
                        <a14:foregroundMark x1="18371" y1="46200" x2="21086" y2="52200"/>
                        <a14:foregroundMark x1="20288" y1="34200" x2="18371" y2="47000"/>
                        <a14:foregroundMark x1="18371" y1="47000" x2="19808" y2="53600"/>
                        <a14:foregroundMark x1="18371" y1="41400" x2="18690" y2="51000"/>
                        <a14:foregroundMark x1="17572" y1="51400" x2="17572" y2="51400"/>
                        <a14:foregroundMark x1="69489" y1="15800" x2="74628" y2="20409"/>
                        <a14:foregroundMark x1="59265" y1="86000" x2="66454" y2="83000"/>
                        <a14:foregroundMark x1="60863" y1="86800" x2="65335" y2="85400"/>
                        <a14:foregroundMark x1="69329" y1="79600" x2="72684" y2="75400"/>
                        <a14:foregroundMark x1="70927" y1="78200" x2="70927" y2="78200"/>
                        <a14:foregroundMark x1="70447" y1="78800" x2="70447" y2="78800"/>
                        <a14:foregroundMark x1="69968" y1="79200" x2="69968" y2="79200"/>
                        <a14:foregroundMark x1="69968" y1="79200" x2="69968" y2="79200"/>
                        <a14:foregroundMark x1="70447" y1="79600" x2="70447" y2="79600"/>
                        <a14:foregroundMark x1="76518" y1="71000" x2="78275" y2="67400"/>
                        <a14:foregroundMark x1="78914" y1="67000" x2="78914" y2="67000"/>
                        <a14:foregroundMark x1="79393" y1="65400" x2="79393" y2="65400"/>
                        <a14:foregroundMark x1="81629" y1="58600" x2="81629" y2="58600"/>
                        <a14:foregroundMark x1="81789" y1="56800" x2="81789" y2="56800"/>
                        <a14:foregroundMark x1="82907" y1="45000" x2="82907" y2="45000"/>
                        <a14:foregroundMark x1="78914" y1="30600" x2="78914" y2="30600"/>
                        <a14:foregroundMark x1="78914" y1="30600" x2="78914" y2="30600"/>
                        <a14:foregroundMark x1="77316" y1="27200" x2="78914" y2="30800"/>
                        <a14:foregroundMark x1="75559" y1="22600" x2="78435" y2="27800"/>
                        <a14:foregroundMark x1="74281" y1="21400" x2="77636" y2="25800"/>
                        <a14:backgroundMark x1="80310" y1="26948" x2="83706" y2="31200"/>
                        <a14:backgroundMark x1="80256" y1="30600" x2="90415" y2="50400"/>
                        <a14:backgroundMark x1="80004" y1="30108" x2="80256" y2="30600"/>
                        <a14:backgroundMark x1="74920" y1="20200" x2="75123" y2="20596"/>
                        <a14:backgroundMark x1="76518" y1="76200" x2="70447" y2="84000"/>
                        <a14:backgroundMark x1="80848" y1="65400" x2="82428" y2="62600"/>
                        <a14:backgroundMark x1="79945" y1="67000" x2="80848" y2="65400"/>
                        <a14:backgroundMark x1="73962" y1="77600" x2="79945" y2="67000"/>
                        <a14:backgroundMark x1="77796" y1="72000" x2="77316" y2="77000"/>
                        <a14:backgroundMark x1="81296" y1="67000" x2="81150" y2="68200"/>
                        <a14:backgroundMark x1="81490" y1="65400" x2="81296" y2="67000"/>
                        <a14:backgroundMark x1="82268" y1="59000" x2="81490" y2="65400"/>
                        <a14:backgroundMark x1="63281" y1="88613" x2="65495" y2="91200"/>
                        <a14:backgroundMark x1="61335" y1="89222" x2="64217" y2="94800"/>
                        <a14:backgroundMark x1="68371" y1="88200" x2="71565" y2="82000"/>
                        <a14:backgroundMark x1="68211" y1="87400" x2="68051" y2="90400"/>
                        <a14:backgroundMark x1="68211" y1="86600" x2="69968" y2="86600"/>
                        <a14:backgroundMark x1="51118" y1="96000" x2="58147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72" y="2252871"/>
            <a:ext cx="3894714" cy="31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69A258A-7215-4C8D-BB67-F2D56FF7B436}"/>
              </a:ext>
            </a:extLst>
          </p:cNvPr>
          <p:cNvSpPr/>
          <p:nvPr/>
        </p:nvSpPr>
        <p:spPr>
          <a:xfrm>
            <a:off x="554637" y="172527"/>
            <a:ext cx="10912838" cy="6504317"/>
          </a:xfrm>
          <a:custGeom>
            <a:avLst/>
            <a:gdLst>
              <a:gd name="connsiteX0" fmla="*/ 0 w 10912838"/>
              <a:gd name="connsiteY0" fmla="*/ 648610 h 6504317"/>
              <a:gd name="connsiteX1" fmla="*/ 648610 w 10912838"/>
              <a:gd name="connsiteY1" fmla="*/ 0 h 6504317"/>
              <a:gd name="connsiteX2" fmla="*/ 10264228 w 10912838"/>
              <a:gd name="connsiteY2" fmla="*/ 0 h 6504317"/>
              <a:gd name="connsiteX3" fmla="*/ 10912838 w 10912838"/>
              <a:gd name="connsiteY3" fmla="*/ 648610 h 6504317"/>
              <a:gd name="connsiteX4" fmla="*/ 10912838 w 10912838"/>
              <a:gd name="connsiteY4" fmla="*/ 5855707 h 6504317"/>
              <a:gd name="connsiteX5" fmla="*/ 10264228 w 10912838"/>
              <a:gd name="connsiteY5" fmla="*/ 6504317 h 6504317"/>
              <a:gd name="connsiteX6" fmla="*/ 648610 w 10912838"/>
              <a:gd name="connsiteY6" fmla="*/ 6504317 h 6504317"/>
              <a:gd name="connsiteX7" fmla="*/ 0 w 10912838"/>
              <a:gd name="connsiteY7" fmla="*/ 5855707 h 6504317"/>
              <a:gd name="connsiteX8" fmla="*/ 0 w 10912838"/>
              <a:gd name="connsiteY8" fmla="*/ 648610 h 650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504317" fill="none" extrusionOk="0">
                <a:moveTo>
                  <a:pt x="0" y="648610"/>
                </a:moveTo>
                <a:cubicBezTo>
                  <a:pt x="2471" y="357280"/>
                  <a:pt x="298554" y="13697"/>
                  <a:pt x="648610" y="0"/>
                </a:cubicBezTo>
                <a:cubicBezTo>
                  <a:pt x="5341664" y="72427"/>
                  <a:pt x="6494455" y="61419"/>
                  <a:pt x="10264228" y="0"/>
                </a:cubicBezTo>
                <a:cubicBezTo>
                  <a:pt x="10615739" y="-46164"/>
                  <a:pt x="10897268" y="285683"/>
                  <a:pt x="10912838" y="648610"/>
                </a:cubicBezTo>
                <a:cubicBezTo>
                  <a:pt x="11013714" y="2673868"/>
                  <a:pt x="10805525" y="3341547"/>
                  <a:pt x="10912838" y="5855707"/>
                </a:cubicBezTo>
                <a:cubicBezTo>
                  <a:pt x="10921439" y="6170274"/>
                  <a:pt x="10599023" y="6478061"/>
                  <a:pt x="10264228" y="6504317"/>
                </a:cubicBezTo>
                <a:cubicBezTo>
                  <a:pt x="6968704" y="6534144"/>
                  <a:pt x="4420425" y="6425011"/>
                  <a:pt x="648610" y="6504317"/>
                </a:cubicBezTo>
                <a:cubicBezTo>
                  <a:pt x="350764" y="6497492"/>
                  <a:pt x="-41638" y="6222158"/>
                  <a:pt x="0" y="5855707"/>
                </a:cubicBezTo>
                <a:cubicBezTo>
                  <a:pt x="50037" y="4966413"/>
                  <a:pt x="770" y="1576804"/>
                  <a:pt x="0" y="648610"/>
                </a:cubicBezTo>
                <a:close/>
              </a:path>
              <a:path w="10912838" h="6504317" stroke="0" extrusionOk="0">
                <a:moveTo>
                  <a:pt x="0" y="648610"/>
                </a:moveTo>
                <a:cubicBezTo>
                  <a:pt x="5953" y="292016"/>
                  <a:pt x="301916" y="24008"/>
                  <a:pt x="648610" y="0"/>
                </a:cubicBezTo>
                <a:cubicBezTo>
                  <a:pt x="2725653" y="123000"/>
                  <a:pt x="7304526" y="-96860"/>
                  <a:pt x="10264228" y="0"/>
                </a:cubicBezTo>
                <a:cubicBezTo>
                  <a:pt x="10580405" y="-32040"/>
                  <a:pt x="10924479" y="266925"/>
                  <a:pt x="10912838" y="648610"/>
                </a:cubicBezTo>
                <a:cubicBezTo>
                  <a:pt x="10916011" y="1506552"/>
                  <a:pt x="11007105" y="4715840"/>
                  <a:pt x="10912838" y="5855707"/>
                </a:cubicBezTo>
                <a:cubicBezTo>
                  <a:pt x="10879492" y="6226005"/>
                  <a:pt x="10578076" y="6497056"/>
                  <a:pt x="10264228" y="6504317"/>
                </a:cubicBezTo>
                <a:cubicBezTo>
                  <a:pt x="7899970" y="6343610"/>
                  <a:pt x="5372368" y="6543984"/>
                  <a:pt x="648610" y="6504317"/>
                </a:cubicBezTo>
                <a:cubicBezTo>
                  <a:pt x="279093" y="6502035"/>
                  <a:pt x="-51202" y="6190728"/>
                  <a:pt x="0" y="5855707"/>
                </a:cubicBezTo>
                <a:cubicBezTo>
                  <a:pt x="32216" y="4760527"/>
                  <a:pt x="57206" y="2734814"/>
                  <a:pt x="0" y="64861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4055C-E7B0-48D4-9E06-2DF8431AABC6}"/>
              </a:ext>
            </a:extLst>
          </p:cNvPr>
          <p:cNvGrpSpPr/>
          <p:nvPr/>
        </p:nvGrpSpPr>
        <p:grpSpPr>
          <a:xfrm>
            <a:off x="724525" y="299509"/>
            <a:ext cx="8136515" cy="2308324"/>
            <a:chOff x="619432" y="265557"/>
            <a:chExt cx="8136515" cy="230832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0D37BB-361C-4428-A028-36891C219559}"/>
                </a:ext>
              </a:extLst>
            </p:cNvPr>
            <p:cNvSpPr/>
            <p:nvPr/>
          </p:nvSpPr>
          <p:spPr>
            <a:xfrm>
              <a:off x="619432" y="471948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B27E04-1FE0-4FD9-A3BB-0A7664A51680}"/>
                </a:ext>
              </a:extLst>
            </p:cNvPr>
            <p:cNvSpPr txBox="1"/>
            <p:nvPr/>
          </p:nvSpPr>
          <p:spPr>
            <a:xfrm>
              <a:off x="1369504" y="265557"/>
              <a:ext cx="73864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Mỗi thùng sơn đỏ nặng 2 kg, mỗi thùng sơn xanh nặng 5 kg. Hỏi 4 thùng sơn đỏ và 1 thùng sơn xanh nặng bao nhiêu ki-lô-gam?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0A6E14-AE88-44EC-9F9D-DEFB5464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8805" l="18614" r="79673">
                        <a14:foregroundMark x1="21184" y1="22102" x2="25000" y2="24910"/>
                        <a14:foregroundMark x1="25000" y1="24910" x2="25078" y2="24910"/>
                        <a14:foregroundMark x1="45249" y1="23290" x2="50857" y2="25306"/>
                        <a14:foregroundMark x1="79673" y1="20878" x2="77960" y2="23290"/>
                        <a14:foregroundMark x1="51947" y1="9071" x2="47352" y2="9071"/>
                        <a14:foregroundMark x1="52570" y1="38805" x2="54283" y2="37905"/>
                        <a14:foregroundMark x1="18614" y1="23182" x2="18614" y2="23182"/>
                        <a14:foregroundMark x1="49143" y1="8387" x2="49143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6776" r="15792" b="59126"/>
          <a:stretch/>
        </p:blipFill>
        <p:spPr>
          <a:xfrm>
            <a:off x="-381725" y="4640254"/>
            <a:ext cx="2145558" cy="2308324"/>
          </a:xfrm>
          <a:prstGeom prst="rect">
            <a:avLst/>
          </a:prstGeom>
        </p:spPr>
      </p:pic>
      <p:pic>
        <p:nvPicPr>
          <p:cNvPr id="1026" name="Picture 2" descr="Toán lớp 3 trang 33 Tính giá trị của biểu thức | Chân trời sáng tạo">
            <a:extLst>
              <a:ext uri="{FF2B5EF4-FFF2-40B4-BE49-F238E27FC236}">
                <a16:creationId xmlns:a16="http://schemas.microsoft.com/office/drawing/2014/main" id="{04B5DEA0-947B-4D5E-BD92-0ECFE15E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755" y="687106"/>
            <a:ext cx="25717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4030A-3A4D-4FE5-8AB9-5E00CF24E5AA}"/>
              </a:ext>
            </a:extLst>
          </p:cNvPr>
          <p:cNvSpPr txBox="1"/>
          <p:nvPr/>
        </p:nvSpPr>
        <p:spPr>
          <a:xfrm>
            <a:off x="3745992" y="2592290"/>
            <a:ext cx="6811036" cy="4205407"/>
          </a:xfrm>
          <a:custGeom>
            <a:avLst/>
            <a:gdLst>
              <a:gd name="connsiteX0" fmla="*/ 0 w 6811036"/>
              <a:gd name="connsiteY0" fmla="*/ 700915 h 4205407"/>
              <a:gd name="connsiteX1" fmla="*/ 700915 w 6811036"/>
              <a:gd name="connsiteY1" fmla="*/ 0 h 4205407"/>
              <a:gd name="connsiteX2" fmla="*/ 1322974 w 6811036"/>
              <a:gd name="connsiteY2" fmla="*/ 0 h 4205407"/>
              <a:gd name="connsiteX3" fmla="*/ 1945032 w 6811036"/>
              <a:gd name="connsiteY3" fmla="*/ 0 h 4205407"/>
              <a:gd name="connsiteX4" fmla="*/ 2675275 w 6811036"/>
              <a:gd name="connsiteY4" fmla="*/ 0 h 4205407"/>
              <a:gd name="connsiteX5" fmla="*/ 3459610 w 6811036"/>
              <a:gd name="connsiteY5" fmla="*/ 0 h 4205407"/>
              <a:gd name="connsiteX6" fmla="*/ 4243945 w 6811036"/>
              <a:gd name="connsiteY6" fmla="*/ 0 h 4205407"/>
              <a:gd name="connsiteX7" fmla="*/ 4811912 w 6811036"/>
              <a:gd name="connsiteY7" fmla="*/ 0 h 4205407"/>
              <a:gd name="connsiteX8" fmla="*/ 6110121 w 6811036"/>
              <a:gd name="connsiteY8" fmla="*/ 0 h 4205407"/>
              <a:gd name="connsiteX9" fmla="*/ 6811036 w 6811036"/>
              <a:gd name="connsiteY9" fmla="*/ 700915 h 4205407"/>
              <a:gd name="connsiteX10" fmla="*/ 6811036 w 6811036"/>
              <a:gd name="connsiteY10" fmla="*/ 1317702 h 4205407"/>
              <a:gd name="connsiteX11" fmla="*/ 6811036 w 6811036"/>
              <a:gd name="connsiteY11" fmla="*/ 1850382 h 4205407"/>
              <a:gd name="connsiteX12" fmla="*/ 6811036 w 6811036"/>
              <a:gd name="connsiteY12" fmla="*/ 2355025 h 4205407"/>
              <a:gd name="connsiteX13" fmla="*/ 6811036 w 6811036"/>
              <a:gd name="connsiteY13" fmla="*/ 2887705 h 4205407"/>
              <a:gd name="connsiteX14" fmla="*/ 6811036 w 6811036"/>
              <a:gd name="connsiteY14" fmla="*/ 3504492 h 4205407"/>
              <a:gd name="connsiteX15" fmla="*/ 6110121 w 6811036"/>
              <a:gd name="connsiteY15" fmla="*/ 4205407 h 4205407"/>
              <a:gd name="connsiteX16" fmla="*/ 5325786 w 6811036"/>
              <a:gd name="connsiteY16" fmla="*/ 4205407 h 4205407"/>
              <a:gd name="connsiteX17" fmla="*/ 4757820 w 6811036"/>
              <a:gd name="connsiteY17" fmla="*/ 4205407 h 4205407"/>
              <a:gd name="connsiteX18" fmla="*/ 4027577 w 6811036"/>
              <a:gd name="connsiteY18" fmla="*/ 4205407 h 4205407"/>
              <a:gd name="connsiteX19" fmla="*/ 3405518 w 6811036"/>
              <a:gd name="connsiteY19" fmla="*/ 4205407 h 4205407"/>
              <a:gd name="connsiteX20" fmla="*/ 2837551 w 6811036"/>
              <a:gd name="connsiteY20" fmla="*/ 4205407 h 4205407"/>
              <a:gd name="connsiteX21" fmla="*/ 2161401 w 6811036"/>
              <a:gd name="connsiteY21" fmla="*/ 4205407 h 4205407"/>
              <a:gd name="connsiteX22" fmla="*/ 1539342 w 6811036"/>
              <a:gd name="connsiteY22" fmla="*/ 4205407 h 4205407"/>
              <a:gd name="connsiteX23" fmla="*/ 700915 w 6811036"/>
              <a:gd name="connsiteY23" fmla="*/ 4205407 h 4205407"/>
              <a:gd name="connsiteX24" fmla="*/ 0 w 6811036"/>
              <a:gd name="connsiteY24" fmla="*/ 3504492 h 4205407"/>
              <a:gd name="connsiteX25" fmla="*/ 0 w 6811036"/>
              <a:gd name="connsiteY25" fmla="*/ 2887705 h 4205407"/>
              <a:gd name="connsiteX26" fmla="*/ 0 w 6811036"/>
              <a:gd name="connsiteY26" fmla="*/ 2326990 h 4205407"/>
              <a:gd name="connsiteX27" fmla="*/ 0 w 6811036"/>
              <a:gd name="connsiteY27" fmla="*/ 1710203 h 4205407"/>
              <a:gd name="connsiteX28" fmla="*/ 0 w 6811036"/>
              <a:gd name="connsiteY28" fmla="*/ 1205559 h 4205407"/>
              <a:gd name="connsiteX29" fmla="*/ 0 w 6811036"/>
              <a:gd name="connsiteY29" fmla="*/ 700915 h 420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11036" h="4205407" fill="none" extrusionOk="0">
                <a:moveTo>
                  <a:pt x="0" y="700915"/>
                </a:moveTo>
                <a:cubicBezTo>
                  <a:pt x="5283" y="306508"/>
                  <a:pt x="312660" y="-13501"/>
                  <a:pt x="700915" y="0"/>
                </a:cubicBezTo>
                <a:cubicBezTo>
                  <a:pt x="1010914" y="-9589"/>
                  <a:pt x="1167563" y="-15522"/>
                  <a:pt x="1322974" y="0"/>
                </a:cubicBezTo>
                <a:cubicBezTo>
                  <a:pt x="1478385" y="15522"/>
                  <a:pt x="1674952" y="-21587"/>
                  <a:pt x="1945032" y="0"/>
                </a:cubicBezTo>
                <a:cubicBezTo>
                  <a:pt x="2215112" y="21587"/>
                  <a:pt x="2320793" y="25554"/>
                  <a:pt x="2675275" y="0"/>
                </a:cubicBezTo>
                <a:cubicBezTo>
                  <a:pt x="3029757" y="-25554"/>
                  <a:pt x="3148691" y="5591"/>
                  <a:pt x="3459610" y="0"/>
                </a:cubicBezTo>
                <a:cubicBezTo>
                  <a:pt x="3770529" y="-5591"/>
                  <a:pt x="4027729" y="-3147"/>
                  <a:pt x="4243945" y="0"/>
                </a:cubicBezTo>
                <a:cubicBezTo>
                  <a:pt x="4460161" y="3147"/>
                  <a:pt x="4562704" y="8133"/>
                  <a:pt x="4811912" y="0"/>
                </a:cubicBezTo>
                <a:cubicBezTo>
                  <a:pt x="5061120" y="-8133"/>
                  <a:pt x="5569790" y="-39238"/>
                  <a:pt x="6110121" y="0"/>
                </a:cubicBezTo>
                <a:cubicBezTo>
                  <a:pt x="6534069" y="24983"/>
                  <a:pt x="6779747" y="243067"/>
                  <a:pt x="6811036" y="700915"/>
                </a:cubicBezTo>
                <a:cubicBezTo>
                  <a:pt x="6803135" y="846523"/>
                  <a:pt x="6816623" y="1156146"/>
                  <a:pt x="6811036" y="1317702"/>
                </a:cubicBezTo>
                <a:cubicBezTo>
                  <a:pt x="6805449" y="1479258"/>
                  <a:pt x="6820259" y="1592542"/>
                  <a:pt x="6811036" y="1850382"/>
                </a:cubicBezTo>
                <a:cubicBezTo>
                  <a:pt x="6801813" y="2108222"/>
                  <a:pt x="6797561" y="2131781"/>
                  <a:pt x="6811036" y="2355025"/>
                </a:cubicBezTo>
                <a:cubicBezTo>
                  <a:pt x="6824511" y="2578269"/>
                  <a:pt x="6790133" y="2752361"/>
                  <a:pt x="6811036" y="2887705"/>
                </a:cubicBezTo>
                <a:cubicBezTo>
                  <a:pt x="6831939" y="3023049"/>
                  <a:pt x="6817512" y="3272876"/>
                  <a:pt x="6811036" y="3504492"/>
                </a:cubicBezTo>
                <a:cubicBezTo>
                  <a:pt x="6787241" y="3923667"/>
                  <a:pt x="6559239" y="4239164"/>
                  <a:pt x="6110121" y="4205407"/>
                </a:cubicBezTo>
                <a:cubicBezTo>
                  <a:pt x="5745134" y="4212397"/>
                  <a:pt x="5613371" y="4167376"/>
                  <a:pt x="5325786" y="4205407"/>
                </a:cubicBezTo>
                <a:cubicBezTo>
                  <a:pt x="5038202" y="4243438"/>
                  <a:pt x="4979152" y="4221904"/>
                  <a:pt x="4757820" y="4205407"/>
                </a:cubicBezTo>
                <a:cubicBezTo>
                  <a:pt x="4536488" y="4188910"/>
                  <a:pt x="4289116" y="4203636"/>
                  <a:pt x="4027577" y="4205407"/>
                </a:cubicBezTo>
                <a:cubicBezTo>
                  <a:pt x="3766038" y="4207178"/>
                  <a:pt x="3669961" y="4210945"/>
                  <a:pt x="3405518" y="4205407"/>
                </a:cubicBezTo>
                <a:cubicBezTo>
                  <a:pt x="3141075" y="4199869"/>
                  <a:pt x="2992083" y="4198928"/>
                  <a:pt x="2837551" y="4205407"/>
                </a:cubicBezTo>
                <a:cubicBezTo>
                  <a:pt x="2683019" y="4211886"/>
                  <a:pt x="2357164" y="4190908"/>
                  <a:pt x="2161401" y="4205407"/>
                </a:cubicBezTo>
                <a:cubicBezTo>
                  <a:pt x="1965638" y="4219907"/>
                  <a:pt x="1698155" y="4184248"/>
                  <a:pt x="1539342" y="4205407"/>
                </a:cubicBezTo>
                <a:cubicBezTo>
                  <a:pt x="1380529" y="4226566"/>
                  <a:pt x="1003473" y="4229285"/>
                  <a:pt x="700915" y="4205407"/>
                </a:cubicBezTo>
                <a:cubicBezTo>
                  <a:pt x="321035" y="4191554"/>
                  <a:pt x="17260" y="3927027"/>
                  <a:pt x="0" y="3504492"/>
                </a:cubicBezTo>
                <a:cubicBezTo>
                  <a:pt x="-5020" y="3362496"/>
                  <a:pt x="-27825" y="3107577"/>
                  <a:pt x="0" y="2887705"/>
                </a:cubicBezTo>
                <a:cubicBezTo>
                  <a:pt x="27825" y="2667833"/>
                  <a:pt x="20625" y="2488042"/>
                  <a:pt x="0" y="2326990"/>
                </a:cubicBezTo>
                <a:cubicBezTo>
                  <a:pt x="-20625" y="2165939"/>
                  <a:pt x="9564" y="1985396"/>
                  <a:pt x="0" y="1710203"/>
                </a:cubicBezTo>
                <a:cubicBezTo>
                  <a:pt x="-9564" y="1435010"/>
                  <a:pt x="23035" y="1430856"/>
                  <a:pt x="0" y="1205559"/>
                </a:cubicBezTo>
                <a:cubicBezTo>
                  <a:pt x="-23035" y="980262"/>
                  <a:pt x="-2275" y="938183"/>
                  <a:pt x="0" y="700915"/>
                </a:cubicBezTo>
                <a:close/>
              </a:path>
              <a:path w="6811036" h="4205407" stroke="0" extrusionOk="0">
                <a:moveTo>
                  <a:pt x="0" y="700915"/>
                </a:moveTo>
                <a:cubicBezTo>
                  <a:pt x="-10146" y="354068"/>
                  <a:pt x="355441" y="51757"/>
                  <a:pt x="700915" y="0"/>
                </a:cubicBezTo>
                <a:cubicBezTo>
                  <a:pt x="1039416" y="-30469"/>
                  <a:pt x="1103461" y="18437"/>
                  <a:pt x="1485250" y="0"/>
                </a:cubicBezTo>
                <a:cubicBezTo>
                  <a:pt x="1867040" y="-18437"/>
                  <a:pt x="1750245" y="12869"/>
                  <a:pt x="1999124" y="0"/>
                </a:cubicBezTo>
                <a:cubicBezTo>
                  <a:pt x="2248003" y="-12869"/>
                  <a:pt x="2286455" y="15523"/>
                  <a:pt x="2512999" y="0"/>
                </a:cubicBezTo>
                <a:cubicBezTo>
                  <a:pt x="2739543" y="-15523"/>
                  <a:pt x="2897328" y="-1831"/>
                  <a:pt x="3026874" y="0"/>
                </a:cubicBezTo>
                <a:cubicBezTo>
                  <a:pt x="3156420" y="1831"/>
                  <a:pt x="3503030" y="23096"/>
                  <a:pt x="3648932" y="0"/>
                </a:cubicBezTo>
                <a:cubicBezTo>
                  <a:pt x="3794834" y="-23096"/>
                  <a:pt x="4069862" y="-1560"/>
                  <a:pt x="4433267" y="0"/>
                </a:cubicBezTo>
                <a:cubicBezTo>
                  <a:pt x="4796673" y="1560"/>
                  <a:pt x="4802940" y="-3307"/>
                  <a:pt x="5163510" y="0"/>
                </a:cubicBezTo>
                <a:cubicBezTo>
                  <a:pt x="5524080" y="3307"/>
                  <a:pt x="5861780" y="-30447"/>
                  <a:pt x="6110121" y="0"/>
                </a:cubicBezTo>
                <a:cubicBezTo>
                  <a:pt x="6455429" y="-66582"/>
                  <a:pt x="6801438" y="363278"/>
                  <a:pt x="6811036" y="700915"/>
                </a:cubicBezTo>
                <a:cubicBezTo>
                  <a:pt x="6791190" y="972783"/>
                  <a:pt x="6793184" y="1099665"/>
                  <a:pt x="6811036" y="1289666"/>
                </a:cubicBezTo>
                <a:cubicBezTo>
                  <a:pt x="6828888" y="1479667"/>
                  <a:pt x="6817214" y="1656612"/>
                  <a:pt x="6811036" y="1766274"/>
                </a:cubicBezTo>
                <a:cubicBezTo>
                  <a:pt x="6804858" y="1875936"/>
                  <a:pt x="6799092" y="2091897"/>
                  <a:pt x="6811036" y="2298954"/>
                </a:cubicBezTo>
                <a:cubicBezTo>
                  <a:pt x="6822980" y="2506011"/>
                  <a:pt x="6794848" y="2634493"/>
                  <a:pt x="6811036" y="2887705"/>
                </a:cubicBezTo>
                <a:cubicBezTo>
                  <a:pt x="6827224" y="3140917"/>
                  <a:pt x="6811389" y="3299715"/>
                  <a:pt x="6811036" y="3504492"/>
                </a:cubicBezTo>
                <a:cubicBezTo>
                  <a:pt x="6734527" y="3939751"/>
                  <a:pt x="6409614" y="4230114"/>
                  <a:pt x="6110121" y="4205407"/>
                </a:cubicBezTo>
                <a:cubicBezTo>
                  <a:pt x="5868887" y="4232493"/>
                  <a:pt x="5774852" y="4183157"/>
                  <a:pt x="5542154" y="4205407"/>
                </a:cubicBezTo>
                <a:cubicBezTo>
                  <a:pt x="5309456" y="4227657"/>
                  <a:pt x="5226424" y="4195016"/>
                  <a:pt x="4974188" y="4205407"/>
                </a:cubicBezTo>
                <a:cubicBezTo>
                  <a:pt x="4721952" y="4215798"/>
                  <a:pt x="4402185" y="4211072"/>
                  <a:pt x="4189853" y="4205407"/>
                </a:cubicBezTo>
                <a:cubicBezTo>
                  <a:pt x="3977521" y="4199742"/>
                  <a:pt x="3791992" y="4240501"/>
                  <a:pt x="3459610" y="4205407"/>
                </a:cubicBezTo>
                <a:cubicBezTo>
                  <a:pt x="3127228" y="4170313"/>
                  <a:pt x="2938714" y="4175079"/>
                  <a:pt x="2729367" y="4205407"/>
                </a:cubicBezTo>
                <a:cubicBezTo>
                  <a:pt x="2520020" y="4235735"/>
                  <a:pt x="2328745" y="4182209"/>
                  <a:pt x="1945032" y="4205407"/>
                </a:cubicBezTo>
                <a:cubicBezTo>
                  <a:pt x="1561320" y="4228605"/>
                  <a:pt x="1500025" y="4218799"/>
                  <a:pt x="1377066" y="4205407"/>
                </a:cubicBezTo>
                <a:cubicBezTo>
                  <a:pt x="1254107" y="4192015"/>
                  <a:pt x="860800" y="4209547"/>
                  <a:pt x="700915" y="4205407"/>
                </a:cubicBezTo>
                <a:cubicBezTo>
                  <a:pt x="318860" y="4181224"/>
                  <a:pt x="-66010" y="3876836"/>
                  <a:pt x="0" y="3504492"/>
                </a:cubicBezTo>
                <a:cubicBezTo>
                  <a:pt x="15043" y="3258735"/>
                  <a:pt x="3275" y="3133294"/>
                  <a:pt x="0" y="2943777"/>
                </a:cubicBezTo>
                <a:cubicBezTo>
                  <a:pt x="-3275" y="2754261"/>
                  <a:pt x="1065" y="2558319"/>
                  <a:pt x="0" y="2439133"/>
                </a:cubicBezTo>
                <a:cubicBezTo>
                  <a:pt x="-1065" y="2319947"/>
                  <a:pt x="11911" y="1999011"/>
                  <a:pt x="0" y="1878417"/>
                </a:cubicBezTo>
                <a:cubicBezTo>
                  <a:pt x="-11911" y="1757823"/>
                  <a:pt x="-8306" y="1549551"/>
                  <a:pt x="0" y="1345738"/>
                </a:cubicBezTo>
                <a:cubicBezTo>
                  <a:pt x="8306" y="1141925"/>
                  <a:pt x="-6081" y="921721"/>
                  <a:pt x="0" y="7009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FA3B68-BF4B-4116-AFD2-D77BF6288BD8}"/>
              </a:ext>
            </a:extLst>
          </p:cNvPr>
          <p:cNvSpPr/>
          <p:nvPr/>
        </p:nvSpPr>
        <p:spPr>
          <a:xfrm>
            <a:off x="5855318" y="3732251"/>
            <a:ext cx="3345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4 = 8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(kg)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7C2C3-6ACC-4DB4-9798-ECE4B811461B}"/>
              </a:ext>
            </a:extLst>
          </p:cNvPr>
          <p:cNvSpPr/>
          <p:nvPr/>
        </p:nvSpPr>
        <p:spPr>
          <a:xfrm>
            <a:off x="4852974" y="3281045"/>
            <a:ext cx="4713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thùng sơn đỏ nặng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15526-97BC-4331-AA0D-65EB91D63715}"/>
              </a:ext>
            </a:extLst>
          </p:cNvPr>
          <p:cNvSpPr/>
          <p:nvPr/>
        </p:nvSpPr>
        <p:spPr>
          <a:xfrm>
            <a:off x="6011056" y="5336267"/>
            <a:ext cx="317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(kg)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D9EABA-7399-4219-97E8-A509FC72E9D2}"/>
              </a:ext>
            </a:extLst>
          </p:cNvPr>
          <p:cNvSpPr/>
          <p:nvPr/>
        </p:nvSpPr>
        <p:spPr>
          <a:xfrm>
            <a:off x="3900163" y="4324347"/>
            <a:ext cx="6614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thùng sơn đỏ và 1 thùng sơn xanh nặng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CEFA7-CE68-42CC-AB0A-40EE40C1354D}"/>
              </a:ext>
            </a:extLst>
          </p:cNvPr>
          <p:cNvSpPr/>
          <p:nvPr/>
        </p:nvSpPr>
        <p:spPr>
          <a:xfrm>
            <a:off x="691054" y="2959263"/>
            <a:ext cx="3103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5C3AE-14CB-4F4C-9D2D-C1D260CED7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3" b="39957" l="9969" r="89875">
                        <a14:foregroundMark x1="47274" y1="8819" x2="55763" y2="9971"/>
                        <a14:foregroundMark x1="42056" y1="39273" x2="56620" y2="39957"/>
                        <a14:backgroundMark x1="23676" y1="14219" x2="25545" y2="29410"/>
                        <a14:backgroundMark x1="25545" y1="29410" x2="27414" y2="32145"/>
                        <a14:backgroundMark x1="36604" y1="8711" x2="20639" y2="18790"/>
                        <a14:backgroundMark x1="20639" y1="18790" x2="18146" y2="22138"/>
                        <a14:backgroundMark x1="18146" y1="22138" x2="18069" y2="25414"/>
                        <a14:backgroundMark x1="18069" y1="25414" x2="20717" y2="28438"/>
                        <a14:backgroundMark x1="20717" y1="28438" x2="38474" y2="38301"/>
                        <a14:backgroundMark x1="69548" y1="34557" x2="88474" y2="19762"/>
                        <a14:backgroundMark x1="88474" y1="19762" x2="89174" y2="18467"/>
                        <a14:backgroundMark x1="67290" y1="8603" x2="80763" y2="16379"/>
                        <a14:backgroundMark x1="80763" y1="16379" x2="85826" y2="22318"/>
                        <a14:backgroundMark x1="59735" y1="33297" x2="66121" y2="35781"/>
                        <a14:backgroundMark x1="66121" y1="35781" x2="74922" y2="36969"/>
                        <a14:backgroundMark x1="74922" y1="36969" x2="76636" y2="36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" b="58909"/>
          <a:stretch/>
        </p:blipFill>
        <p:spPr>
          <a:xfrm>
            <a:off x="9457415" y="4078275"/>
            <a:ext cx="3736928" cy="2765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F31EB3-2ACE-40CC-9CCC-36D571EFD514}"/>
              </a:ext>
            </a:extLst>
          </p:cNvPr>
          <p:cNvSpPr/>
          <p:nvPr/>
        </p:nvSpPr>
        <p:spPr>
          <a:xfrm>
            <a:off x="5910681" y="5953485"/>
            <a:ext cx="317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(kg)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222897" y="4878761"/>
            <a:ext cx="5516381" cy="1357147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6D1C18"/>
                </a:solidFill>
                <a:latin typeface="#9Slide07 IcielLa Chic Pro Shad" panose="02000506090000020004" pitchFamily="2" charset="0"/>
              </a:rPr>
              <a:t>Củng cố</a:t>
            </a:r>
            <a:endParaRPr lang="en-US" sz="8800" b="1" dirty="0">
              <a:solidFill>
                <a:srgbClr val="6D1C18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9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#9Slide05 Phobia" panose="02000506000000020003" pitchFamily="2" charset="0"/>
                </a:rPr>
                <a:t>Món tráng miệng thơm ngon của cửa hàng sẽ dành cho khách hàng trả lời đúng câu hỏi của đầu bếp.</a:t>
              </a:r>
              <a:endParaRPr lang="en-US" sz="5400" b="1" dirty="0">
                <a:latin typeface="#9Slide05 Phobia" panose="02000506000000020003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901784" y="827430"/>
            <a:ext cx="7125886" cy="2123658"/>
          </a:xfrm>
          <a:custGeom>
            <a:avLst/>
            <a:gdLst>
              <a:gd name="connsiteX0" fmla="*/ 0 w 7125886"/>
              <a:gd name="connsiteY0" fmla="*/ 353950 h 2123658"/>
              <a:gd name="connsiteX1" fmla="*/ 353950 w 7125886"/>
              <a:gd name="connsiteY1" fmla="*/ 0 h 2123658"/>
              <a:gd name="connsiteX2" fmla="*/ 803209 w 7125886"/>
              <a:gd name="connsiteY2" fmla="*/ 0 h 2123658"/>
              <a:gd name="connsiteX3" fmla="*/ 1509187 w 7125886"/>
              <a:gd name="connsiteY3" fmla="*/ 0 h 2123658"/>
              <a:gd name="connsiteX4" fmla="*/ 2279346 w 7125886"/>
              <a:gd name="connsiteY4" fmla="*/ 0 h 2123658"/>
              <a:gd name="connsiteX5" fmla="*/ 3049504 w 7125886"/>
              <a:gd name="connsiteY5" fmla="*/ 0 h 2123658"/>
              <a:gd name="connsiteX6" fmla="*/ 3562943 w 7125886"/>
              <a:gd name="connsiteY6" fmla="*/ 0 h 2123658"/>
              <a:gd name="connsiteX7" fmla="*/ 4333101 w 7125886"/>
              <a:gd name="connsiteY7" fmla="*/ 0 h 2123658"/>
              <a:gd name="connsiteX8" fmla="*/ 4974900 w 7125886"/>
              <a:gd name="connsiteY8" fmla="*/ 0 h 2123658"/>
              <a:gd name="connsiteX9" fmla="*/ 5680878 w 7125886"/>
              <a:gd name="connsiteY9" fmla="*/ 0 h 2123658"/>
              <a:gd name="connsiteX10" fmla="*/ 6771936 w 7125886"/>
              <a:gd name="connsiteY10" fmla="*/ 0 h 2123658"/>
              <a:gd name="connsiteX11" fmla="*/ 7125886 w 7125886"/>
              <a:gd name="connsiteY11" fmla="*/ 353950 h 2123658"/>
              <a:gd name="connsiteX12" fmla="*/ 7125886 w 7125886"/>
              <a:gd name="connsiteY12" fmla="*/ 797554 h 2123658"/>
              <a:gd name="connsiteX13" fmla="*/ 7125886 w 7125886"/>
              <a:gd name="connsiteY13" fmla="*/ 1297789 h 2123658"/>
              <a:gd name="connsiteX14" fmla="*/ 7125886 w 7125886"/>
              <a:gd name="connsiteY14" fmla="*/ 1769708 h 2123658"/>
              <a:gd name="connsiteX15" fmla="*/ 6771936 w 7125886"/>
              <a:gd name="connsiteY15" fmla="*/ 2123658 h 2123658"/>
              <a:gd name="connsiteX16" fmla="*/ 6130137 w 7125886"/>
              <a:gd name="connsiteY16" fmla="*/ 2123658 h 2123658"/>
              <a:gd name="connsiteX17" fmla="*/ 5424159 w 7125886"/>
              <a:gd name="connsiteY17" fmla="*/ 2123658 h 2123658"/>
              <a:gd name="connsiteX18" fmla="*/ 4846540 w 7125886"/>
              <a:gd name="connsiteY18" fmla="*/ 2123658 h 2123658"/>
              <a:gd name="connsiteX19" fmla="*/ 4333101 w 7125886"/>
              <a:gd name="connsiteY19" fmla="*/ 2123658 h 2123658"/>
              <a:gd name="connsiteX20" fmla="*/ 3691303 w 7125886"/>
              <a:gd name="connsiteY20" fmla="*/ 2123658 h 2123658"/>
              <a:gd name="connsiteX21" fmla="*/ 3113684 w 7125886"/>
              <a:gd name="connsiteY21" fmla="*/ 2123658 h 2123658"/>
              <a:gd name="connsiteX22" fmla="*/ 2471885 w 7125886"/>
              <a:gd name="connsiteY22" fmla="*/ 2123658 h 2123658"/>
              <a:gd name="connsiteX23" fmla="*/ 1958447 w 7125886"/>
              <a:gd name="connsiteY23" fmla="*/ 2123658 h 2123658"/>
              <a:gd name="connsiteX24" fmla="*/ 1445008 w 7125886"/>
              <a:gd name="connsiteY24" fmla="*/ 2123658 h 2123658"/>
              <a:gd name="connsiteX25" fmla="*/ 995749 w 7125886"/>
              <a:gd name="connsiteY25" fmla="*/ 2123658 h 2123658"/>
              <a:gd name="connsiteX26" fmla="*/ 353950 w 7125886"/>
              <a:gd name="connsiteY26" fmla="*/ 2123658 h 2123658"/>
              <a:gd name="connsiteX27" fmla="*/ 0 w 7125886"/>
              <a:gd name="connsiteY27" fmla="*/ 1769708 h 2123658"/>
              <a:gd name="connsiteX28" fmla="*/ 0 w 7125886"/>
              <a:gd name="connsiteY28" fmla="*/ 1326104 h 2123658"/>
              <a:gd name="connsiteX29" fmla="*/ 0 w 7125886"/>
              <a:gd name="connsiteY29" fmla="*/ 840027 h 2123658"/>
              <a:gd name="connsiteX30" fmla="*/ 0 w 7125886"/>
              <a:gd name="connsiteY30" fmla="*/ 35395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123658" fill="none" extrusionOk="0">
                <a:moveTo>
                  <a:pt x="0" y="353950"/>
                </a:moveTo>
                <a:cubicBezTo>
                  <a:pt x="30785" y="139352"/>
                  <a:pt x="163410" y="1728"/>
                  <a:pt x="353950" y="0"/>
                </a:cubicBezTo>
                <a:cubicBezTo>
                  <a:pt x="570675" y="-19099"/>
                  <a:pt x="627687" y="-8237"/>
                  <a:pt x="803209" y="0"/>
                </a:cubicBezTo>
                <a:cubicBezTo>
                  <a:pt x="978731" y="8237"/>
                  <a:pt x="1304344" y="-2473"/>
                  <a:pt x="1509187" y="0"/>
                </a:cubicBezTo>
                <a:cubicBezTo>
                  <a:pt x="1714030" y="2473"/>
                  <a:pt x="2080516" y="22717"/>
                  <a:pt x="2279346" y="0"/>
                </a:cubicBezTo>
                <a:cubicBezTo>
                  <a:pt x="2478176" y="-22717"/>
                  <a:pt x="2756346" y="-18072"/>
                  <a:pt x="3049504" y="0"/>
                </a:cubicBezTo>
                <a:cubicBezTo>
                  <a:pt x="3342662" y="18072"/>
                  <a:pt x="3383977" y="18565"/>
                  <a:pt x="3562943" y="0"/>
                </a:cubicBezTo>
                <a:cubicBezTo>
                  <a:pt x="3741909" y="-18565"/>
                  <a:pt x="4009845" y="-32779"/>
                  <a:pt x="4333101" y="0"/>
                </a:cubicBezTo>
                <a:cubicBezTo>
                  <a:pt x="4656357" y="32779"/>
                  <a:pt x="4785975" y="-24157"/>
                  <a:pt x="4974900" y="0"/>
                </a:cubicBezTo>
                <a:cubicBezTo>
                  <a:pt x="5163825" y="24157"/>
                  <a:pt x="5509308" y="-17870"/>
                  <a:pt x="5680878" y="0"/>
                </a:cubicBezTo>
                <a:cubicBezTo>
                  <a:pt x="5852448" y="17870"/>
                  <a:pt x="6532932" y="-18453"/>
                  <a:pt x="6771936" y="0"/>
                </a:cubicBezTo>
                <a:cubicBezTo>
                  <a:pt x="6982318" y="-27006"/>
                  <a:pt x="7172568" y="172874"/>
                  <a:pt x="7125886" y="353950"/>
                </a:cubicBezTo>
                <a:cubicBezTo>
                  <a:pt x="7131217" y="563864"/>
                  <a:pt x="7126912" y="662490"/>
                  <a:pt x="7125886" y="797554"/>
                </a:cubicBezTo>
                <a:cubicBezTo>
                  <a:pt x="7124860" y="932618"/>
                  <a:pt x="7130001" y="1120716"/>
                  <a:pt x="7125886" y="1297789"/>
                </a:cubicBezTo>
                <a:cubicBezTo>
                  <a:pt x="7121771" y="1474862"/>
                  <a:pt x="7145793" y="1637506"/>
                  <a:pt x="7125886" y="1769708"/>
                </a:cubicBezTo>
                <a:cubicBezTo>
                  <a:pt x="7127195" y="1939098"/>
                  <a:pt x="6954839" y="2098684"/>
                  <a:pt x="6771936" y="2123658"/>
                </a:cubicBezTo>
                <a:cubicBezTo>
                  <a:pt x="6495008" y="2091773"/>
                  <a:pt x="6364220" y="2122791"/>
                  <a:pt x="6130137" y="2123658"/>
                </a:cubicBezTo>
                <a:cubicBezTo>
                  <a:pt x="5896054" y="2124525"/>
                  <a:pt x="5666261" y="2142110"/>
                  <a:pt x="5424159" y="2123658"/>
                </a:cubicBezTo>
                <a:cubicBezTo>
                  <a:pt x="5182057" y="2105206"/>
                  <a:pt x="5036022" y="2127893"/>
                  <a:pt x="4846540" y="2123658"/>
                </a:cubicBezTo>
                <a:cubicBezTo>
                  <a:pt x="4657058" y="2119423"/>
                  <a:pt x="4473593" y="2122972"/>
                  <a:pt x="4333101" y="2123658"/>
                </a:cubicBezTo>
                <a:cubicBezTo>
                  <a:pt x="4192609" y="2124344"/>
                  <a:pt x="3979552" y="2108104"/>
                  <a:pt x="3691303" y="2123658"/>
                </a:cubicBezTo>
                <a:cubicBezTo>
                  <a:pt x="3403054" y="2139212"/>
                  <a:pt x="3299182" y="2120901"/>
                  <a:pt x="3113684" y="2123658"/>
                </a:cubicBezTo>
                <a:cubicBezTo>
                  <a:pt x="2928186" y="2126415"/>
                  <a:pt x="2603760" y="2115919"/>
                  <a:pt x="2471885" y="2123658"/>
                </a:cubicBezTo>
                <a:cubicBezTo>
                  <a:pt x="2340010" y="2131397"/>
                  <a:pt x="2089376" y="2138967"/>
                  <a:pt x="1958447" y="2123658"/>
                </a:cubicBezTo>
                <a:cubicBezTo>
                  <a:pt x="1827518" y="2108349"/>
                  <a:pt x="1620835" y="2099106"/>
                  <a:pt x="1445008" y="2123658"/>
                </a:cubicBezTo>
                <a:cubicBezTo>
                  <a:pt x="1269181" y="2148210"/>
                  <a:pt x="1124093" y="2128765"/>
                  <a:pt x="995749" y="2123658"/>
                </a:cubicBezTo>
                <a:cubicBezTo>
                  <a:pt x="867405" y="2118551"/>
                  <a:pt x="658763" y="2148282"/>
                  <a:pt x="353950" y="2123658"/>
                </a:cubicBezTo>
                <a:cubicBezTo>
                  <a:pt x="133371" y="2143739"/>
                  <a:pt x="1642" y="1957944"/>
                  <a:pt x="0" y="1769708"/>
                </a:cubicBezTo>
                <a:cubicBezTo>
                  <a:pt x="-22108" y="1598617"/>
                  <a:pt x="-3182" y="1448145"/>
                  <a:pt x="0" y="1326104"/>
                </a:cubicBezTo>
                <a:cubicBezTo>
                  <a:pt x="3182" y="1204063"/>
                  <a:pt x="19886" y="1022455"/>
                  <a:pt x="0" y="840027"/>
                </a:cubicBezTo>
                <a:cubicBezTo>
                  <a:pt x="-19886" y="657599"/>
                  <a:pt x="23527" y="532009"/>
                  <a:pt x="0" y="353950"/>
                </a:cubicBezTo>
                <a:close/>
              </a:path>
              <a:path w="7125886" h="2123658" stroke="0" extrusionOk="0">
                <a:moveTo>
                  <a:pt x="0" y="353950"/>
                </a:moveTo>
                <a:cubicBezTo>
                  <a:pt x="-9213" y="195025"/>
                  <a:pt x="187169" y="35681"/>
                  <a:pt x="353950" y="0"/>
                </a:cubicBezTo>
                <a:cubicBezTo>
                  <a:pt x="677038" y="25755"/>
                  <a:pt x="855266" y="22169"/>
                  <a:pt x="1124108" y="0"/>
                </a:cubicBezTo>
                <a:cubicBezTo>
                  <a:pt x="1392950" y="-22169"/>
                  <a:pt x="1358014" y="-20674"/>
                  <a:pt x="1573367" y="0"/>
                </a:cubicBezTo>
                <a:cubicBezTo>
                  <a:pt x="1788720" y="20674"/>
                  <a:pt x="1921360" y="-19744"/>
                  <a:pt x="2022626" y="0"/>
                </a:cubicBezTo>
                <a:cubicBezTo>
                  <a:pt x="2123892" y="19744"/>
                  <a:pt x="2294772" y="14799"/>
                  <a:pt x="2471885" y="0"/>
                </a:cubicBezTo>
                <a:cubicBezTo>
                  <a:pt x="2648998" y="-14799"/>
                  <a:pt x="2828166" y="-9432"/>
                  <a:pt x="3049504" y="0"/>
                </a:cubicBezTo>
                <a:cubicBezTo>
                  <a:pt x="3270842" y="9432"/>
                  <a:pt x="3540102" y="-29787"/>
                  <a:pt x="3819662" y="0"/>
                </a:cubicBezTo>
                <a:cubicBezTo>
                  <a:pt x="4099222" y="29787"/>
                  <a:pt x="4173581" y="-29556"/>
                  <a:pt x="4525641" y="0"/>
                </a:cubicBezTo>
                <a:cubicBezTo>
                  <a:pt x="4877701" y="29556"/>
                  <a:pt x="4828068" y="-3526"/>
                  <a:pt x="5103260" y="0"/>
                </a:cubicBezTo>
                <a:cubicBezTo>
                  <a:pt x="5378452" y="3526"/>
                  <a:pt x="5413804" y="25968"/>
                  <a:pt x="5680878" y="0"/>
                </a:cubicBezTo>
                <a:cubicBezTo>
                  <a:pt x="5947952" y="-25968"/>
                  <a:pt x="6002098" y="-11802"/>
                  <a:pt x="6194317" y="0"/>
                </a:cubicBezTo>
                <a:cubicBezTo>
                  <a:pt x="6386536" y="11802"/>
                  <a:pt x="6587284" y="-21969"/>
                  <a:pt x="6771936" y="0"/>
                </a:cubicBezTo>
                <a:cubicBezTo>
                  <a:pt x="6929278" y="28395"/>
                  <a:pt x="7106766" y="178166"/>
                  <a:pt x="7125886" y="353950"/>
                </a:cubicBezTo>
                <a:cubicBezTo>
                  <a:pt x="7131463" y="583245"/>
                  <a:pt x="7112765" y="721883"/>
                  <a:pt x="7125886" y="840027"/>
                </a:cubicBezTo>
                <a:cubicBezTo>
                  <a:pt x="7139007" y="958171"/>
                  <a:pt x="7145362" y="1127638"/>
                  <a:pt x="7125886" y="1269474"/>
                </a:cubicBezTo>
                <a:cubicBezTo>
                  <a:pt x="7106410" y="1411310"/>
                  <a:pt x="7148479" y="1539624"/>
                  <a:pt x="7125886" y="1769708"/>
                </a:cubicBezTo>
                <a:cubicBezTo>
                  <a:pt x="7105607" y="1972128"/>
                  <a:pt x="6987413" y="2148662"/>
                  <a:pt x="6771936" y="2123658"/>
                </a:cubicBezTo>
                <a:cubicBezTo>
                  <a:pt x="6550008" y="2099375"/>
                  <a:pt x="6377601" y="2099948"/>
                  <a:pt x="6194317" y="2123658"/>
                </a:cubicBezTo>
                <a:cubicBezTo>
                  <a:pt x="6011033" y="2147368"/>
                  <a:pt x="5615001" y="2157858"/>
                  <a:pt x="5424159" y="2123658"/>
                </a:cubicBezTo>
                <a:cubicBezTo>
                  <a:pt x="5233317" y="2089458"/>
                  <a:pt x="4996638" y="2129222"/>
                  <a:pt x="4718180" y="2123658"/>
                </a:cubicBezTo>
                <a:cubicBezTo>
                  <a:pt x="4439722" y="2118094"/>
                  <a:pt x="4198070" y="2103832"/>
                  <a:pt x="4012202" y="2123658"/>
                </a:cubicBezTo>
                <a:cubicBezTo>
                  <a:pt x="3826334" y="2143484"/>
                  <a:pt x="3524779" y="2123046"/>
                  <a:pt x="3242044" y="2123658"/>
                </a:cubicBezTo>
                <a:cubicBezTo>
                  <a:pt x="2959309" y="2124270"/>
                  <a:pt x="2831954" y="2140053"/>
                  <a:pt x="2728605" y="2123658"/>
                </a:cubicBezTo>
                <a:cubicBezTo>
                  <a:pt x="2625256" y="2107263"/>
                  <a:pt x="2388102" y="2139821"/>
                  <a:pt x="2279346" y="2123658"/>
                </a:cubicBezTo>
                <a:cubicBezTo>
                  <a:pt x="2170590" y="2107495"/>
                  <a:pt x="1986922" y="2104476"/>
                  <a:pt x="1830087" y="2123658"/>
                </a:cubicBezTo>
                <a:cubicBezTo>
                  <a:pt x="1673252" y="2142840"/>
                  <a:pt x="1496864" y="2102230"/>
                  <a:pt x="1252468" y="2123658"/>
                </a:cubicBezTo>
                <a:cubicBezTo>
                  <a:pt x="1008072" y="2145086"/>
                  <a:pt x="678609" y="2153030"/>
                  <a:pt x="353950" y="2123658"/>
                </a:cubicBezTo>
                <a:cubicBezTo>
                  <a:pt x="138325" y="2167125"/>
                  <a:pt x="2943" y="1956014"/>
                  <a:pt x="0" y="1769708"/>
                </a:cubicBezTo>
                <a:cubicBezTo>
                  <a:pt x="3135" y="1604051"/>
                  <a:pt x="3892" y="1442873"/>
                  <a:pt x="0" y="1311946"/>
                </a:cubicBezTo>
                <a:cubicBezTo>
                  <a:pt x="-3892" y="1181019"/>
                  <a:pt x="-14439" y="966748"/>
                  <a:pt x="0" y="840027"/>
                </a:cubicBezTo>
                <a:cubicBezTo>
                  <a:pt x="14439" y="713306"/>
                  <a:pt x="-20400" y="557347"/>
                  <a:pt x="0" y="35395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Nêu thứ tự thực hiện các phép tính trong biểu thức chỉ có các phép tính cộng, trừ.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794BE-782F-4395-852A-5433C434D397}"/>
              </a:ext>
            </a:extLst>
          </p:cNvPr>
          <p:cNvSpPr txBox="1"/>
          <p:nvPr/>
        </p:nvSpPr>
        <p:spPr>
          <a:xfrm>
            <a:off x="4901784" y="3213365"/>
            <a:ext cx="7125886" cy="1938992"/>
          </a:xfrm>
          <a:custGeom>
            <a:avLst/>
            <a:gdLst>
              <a:gd name="connsiteX0" fmla="*/ 0 w 7125886"/>
              <a:gd name="connsiteY0" fmla="*/ 323172 h 1938992"/>
              <a:gd name="connsiteX1" fmla="*/ 323172 w 7125886"/>
              <a:gd name="connsiteY1" fmla="*/ 0 h 1938992"/>
              <a:gd name="connsiteX2" fmla="*/ 841535 w 7125886"/>
              <a:gd name="connsiteY2" fmla="*/ 0 h 1938992"/>
              <a:gd name="connsiteX3" fmla="*/ 1619080 w 7125886"/>
              <a:gd name="connsiteY3" fmla="*/ 0 h 1938992"/>
              <a:gd name="connsiteX4" fmla="*/ 2202239 w 7125886"/>
              <a:gd name="connsiteY4" fmla="*/ 0 h 1938992"/>
              <a:gd name="connsiteX5" fmla="*/ 2914989 w 7125886"/>
              <a:gd name="connsiteY5" fmla="*/ 0 h 1938992"/>
              <a:gd name="connsiteX6" fmla="*/ 3692534 w 7125886"/>
              <a:gd name="connsiteY6" fmla="*/ 0 h 1938992"/>
              <a:gd name="connsiteX7" fmla="*/ 4470079 w 7125886"/>
              <a:gd name="connsiteY7" fmla="*/ 0 h 1938992"/>
              <a:gd name="connsiteX8" fmla="*/ 4988442 w 7125886"/>
              <a:gd name="connsiteY8" fmla="*/ 0 h 1938992"/>
              <a:gd name="connsiteX9" fmla="*/ 5765987 w 7125886"/>
              <a:gd name="connsiteY9" fmla="*/ 0 h 1938992"/>
              <a:gd name="connsiteX10" fmla="*/ 6802714 w 7125886"/>
              <a:gd name="connsiteY10" fmla="*/ 0 h 1938992"/>
              <a:gd name="connsiteX11" fmla="*/ 7125886 w 7125886"/>
              <a:gd name="connsiteY11" fmla="*/ 323172 h 1938992"/>
              <a:gd name="connsiteX12" fmla="*/ 7125886 w 7125886"/>
              <a:gd name="connsiteY12" fmla="*/ 995349 h 1938992"/>
              <a:gd name="connsiteX13" fmla="*/ 7125886 w 7125886"/>
              <a:gd name="connsiteY13" fmla="*/ 1615820 h 1938992"/>
              <a:gd name="connsiteX14" fmla="*/ 6802714 w 7125886"/>
              <a:gd name="connsiteY14" fmla="*/ 1938992 h 1938992"/>
              <a:gd name="connsiteX15" fmla="*/ 6025169 w 7125886"/>
              <a:gd name="connsiteY15" fmla="*/ 1938992 h 1938992"/>
              <a:gd name="connsiteX16" fmla="*/ 5247624 w 7125886"/>
              <a:gd name="connsiteY16" fmla="*/ 1938992 h 1938992"/>
              <a:gd name="connsiteX17" fmla="*/ 4729261 w 7125886"/>
              <a:gd name="connsiteY17" fmla="*/ 1938992 h 1938992"/>
              <a:gd name="connsiteX18" fmla="*/ 4210897 w 7125886"/>
              <a:gd name="connsiteY18" fmla="*/ 1938992 h 1938992"/>
              <a:gd name="connsiteX19" fmla="*/ 3498148 w 7125886"/>
              <a:gd name="connsiteY19" fmla="*/ 1938992 h 1938992"/>
              <a:gd name="connsiteX20" fmla="*/ 2914989 w 7125886"/>
              <a:gd name="connsiteY20" fmla="*/ 1938992 h 1938992"/>
              <a:gd name="connsiteX21" fmla="*/ 2396625 w 7125886"/>
              <a:gd name="connsiteY21" fmla="*/ 1938992 h 1938992"/>
              <a:gd name="connsiteX22" fmla="*/ 1748671 w 7125886"/>
              <a:gd name="connsiteY22" fmla="*/ 1938992 h 1938992"/>
              <a:gd name="connsiteX23" fmla="*/ 1165512 w 7125886"/>
              <a:gd name="connsiteY23" fmla="*/ 1938992 h 1938992"/>
              <a:gd name="connsiteX24" fmla="*/ 323172 w 7125886"/>
              <a:gd name="connsiteY24" fmla="*/ 1938992 h 1938992"/>
              <a:gd name="connsiteX25" fmla="*/ 0 w 7125886"/>
              <a:gd name="connsiteY25" fmla="*/ 1615820 h 1938992"/>
              <a:gd name="connsiteX26" fmla="*/ 0 w 7125886"/>
              <a:gd name="connsiteY26" fmla="*/ 943643 h 1938992"/>
              <a:gd name="connsiteX27" fmla="*/ 0 w 7125886"/>
              <a:gd name="connsiteY27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938992" fill="none" extrusionOk="0">
                <a:moveTo>
                  <a:pt x="0" y="323172"/>
                </a:moveTo>
                <a:cubicBezTo>
                  <a:pt x="-26453" y="165746"/>
                  <a:pt x="140991" y="20616"/>
                  <a:pt x="323172" y="0"/>
                </a:cubicBezTo>
                <a:cubicBezTo>
                  <a:pt x="477155" y="-19356"/>
                  <a:pt x="702167" y="2555"/>
                  <a:pt x="841535" y="0"/>
                </a:cubicBezTo>
                <a:cubicBezTo>
                  <a:pt x="980903" y="-2555"/>
                  <a:pt x="1244713" y="2897"/>
                  <a:pt x="1619080" y="0"/>
                </a:cubicBezTo>
                <a:cubicBezTo>
                  <a:pt x="1993447" y="-2897"/>
                  <a:pt x="1958567" y="24986"/>
                  <a:pt x="2202239" y="0"/>
                </a:cubicBezTo>
                <a:cubicBezTo>
                  <a:pt x="2445911" y="-24986"/>
                  <a:pt x="2574200" y="26995"/>
                  <a:pt x="2914989" y="0"/>
                </a:cubicBezTo>
                <a:cubicBezTo>
                  <a:pt x="3255778" y="-26995"/>
                  <a:pt x="3472867" y="-24449"/>
                  <a:pt x="3692534" y="0"/>
                </a:cubicBezTo>
                <a:cubicBezTo>
                  <a:pt x="3912201" y="24449"/>
                  <a:pt x="4289983" y="230"/>
                  <a:pt x="4470079" y="0"/>
                </a:cubicBezTo>
                <a:cubicBezTo>
                  <a:pt x="4650175" y="-230"/>
                  <a:pt x="4779374" y="-23221"/>
                  <a:pt x="4988442" y="0"/>
                </a:cubicBezTo>
                <a:cubicBezTo>
                  <a:pt x="5197510" y="23221"/>
                  <a:pt x="5471886" y="-233"/>
                  <a:pt x="5765987" y="0"/>
                </a:cubicBezTo>
                <a:cubicBezTo>
                  <a:pt x="6060089" y="233"/>
                  <a:pt x="6529397" y="-39522"/>
                  <a:pt x="6802714" y="0"/>
                </a:cubicBezTo>
                <a:cubicBezTo>
                  <a:pt x="6956019" y="36275"/>
                  <a:pt x="7152372" y="140325"/>
                  <a:pt x="7125886" y="323172"/>
                </a:cubicBezTo>
                <a:cubicBezTo>
                  <a:pt x="7141569" y="491860"/>
                  <a:pt x="7100873" y="735951"/>
                  <a:pt x="7125886" y="995349"/>
                </a:cubicBezTo>
                <a:cubicBezTo>
                  <a:pt x="7150899" y="1254747"/>
                  <a:pt x="7144969" y="1339287"/>
                  <a:pt x="7125886" y="1615820"/>
                </a:cubicBezTo>
                <a:cubicBezTo>
                  <a:pt x="7124531" y="1825190"/>
                  <a:pt x="6963527" y="1951679"/>
                  <a:pt x="6802714" y="1938992"/>
                </a:cubicBezTo>
                <a:cubicBezTo>
                  <a:pt x="6509681" y="1954679"/>
                  <a:pt x="6221656" y="1905699"/>
                  <a:pt x="6025169" y="1938992"/>
                </a:cubicBezTo>
                <a:cubicBezTo>
                  <a:pt x="5828682" y="1972285"/>
                  <a:pt x="5622217" y="1953299"/>
                  <a:pt x="5247624" y="1938992"/>
                </a:cubicBezTo>
                <a:cubicBezTo>
                  <a:pt x="4873032" y="1924685"/>
                  <a:pt x="4856006" y="1942268"/>
                  <a:pt x="4729261" y="1938992"/>
                </a:cubicBezTo>
                <a:cubicBezTo>
                  <a:pt x="4602516" y="1935716"/>
                  <a:pt x="4375520" y="1924180"/>
                  <a:pt x="4210897" y="1938992"/>
                </a:cubicBezTo>
                <a:cubicBezTo>
                  <a:pt x="4046274" y="1953804"/>
                  <a:pt x="3846590" y="1971388"/>
                  <a:pt x="3498148" y="1938992"/>
                </a:cubicBezTo>
                <a:cubicBezTo>
                  <a:pt x="3149706" y="1906596"/>
                  <a:pt x="3175138" y="1910158"/>
                  <a:pt x="2914989" y="1938992"/>
                </a:cubicBezTo>
                <a:cubicBezTo>
                  <a:pt x="2654840" y="1967826"/>
                  <a:pt x="2646266" y="1939970"/>
                  <a:pt x="2396625" y="1938992"/>
                </a:cubicBezTo>
                <a:cubicBezTo>
                  <a:pt x="2146984" y="1938014"/>
                  <a:pt x="1947027" y="1954120"/>
                  <a:pt x="1748671" y="1938992"/>
                </a:cubicBezTo>
                <a:cubicBezTo>
                  <a:pt x="1550315" y="1923864"/>
                  <a:pt x="1451746" y="1964320"/>
                  <a:pt x="1165512" y="1938992"/>
                </a:cubicBezTo>
                <a:cubicBezTo>
                  <a:pt x="879278" y="1913664"/>
                  <a:pt x="717342" y="1909352"/>
                  <a:pt x="323172" y="1938992"/>
                </a:cubicBezTo>
                <a:cubicBezTo>
                  <a:pt x="160961" y="1907791"/>
                  <a:pt x="16546" y="1828268"/>
                  <a:pt x="0" y="1615820"/>
                </a:cubicBezTo>
                <a:cubicBezTo>
                  <a:pt x="6823" y="1335517"/>
                  <a:pt x="18544" y="1253563"/>
                  <a:pt x="0" y="943643"/>
                </a:cubicBezTo>
                <a:cubicBezTo>
                  <a:pt x="-18544" y="633723"/>
                  <a:pt x="15651" y="520608"/>
                  <a:pt x="0" y="323172"/>
                </a:cubicBezTo>
                <a:close/>
              </a:path>
              <a:path w="7125886" h="1938992" stroke="0" extrusionOk="0">
                <a:moveTo>
                  <a:pt x="0" y="323172"/>
                </a:moveTo>
                <a:cubicBezTo>
                  <a:pt x="-10210" y="185201"/>
                  <a:pt x="171667" y="33540"/>
                  <a:pt x="323172" y="0"/>
                </a:cubicBezTo>
                <a:cubicBezTo>
                  <a:pt x="644939" y="-10424"/>
                  <a:pt x="747929" y="29238"/>
                  <a:pt x="1100717" y="0"/>
                </a:cubicBezTo>
                <a:cubicBezTo>
                  <a:pt x="1453506" y="-29238"/>
                  <a:pt x="1458887" y="-13471"/>
                  <a:pt x="1554285" y="0"/>
                </a:cubicBezTo>
                <a:cubicBezTo>
                  <a:pt x="1649683" y="13471"/>
                  <a:pt x="1831279" y="-17069"/>
                  <a:pt x="2007853" y="0"/>
                </a:cubicBezTo>
                <a:cubicBezTo>
                  <a:pt x="2184427" y="17069"/>
                  <a:pt x="2353230" y="6368"/>
                  <a:pt x="2461421" y="0"/>
                </a:cubicBezTo>
                <a:cubicBezTo>
                  <a:pt x="2569612" y="-6368"/>
                  <a:pt x="2884227" y="-11283"/>
                  <a:pt x="3044580" y="0"/>
                </a:cubicBezTo>
                <a:cubicBezTo>
                  <a:pt x="3204933" y="11283"/>
                  <a:pt x="3476283" y="-4986"/>
                  <a:pt x="3822125" y="0"/>
                </a:cubicBezTo>
                <a:cubicBezTo>
                  <a:pt x="4167968" y="4986"/>
                  <a:pt x="4313190" y="19086"/>
                  <a:pt x="4534874" y="0"/>
                </a:cubicBezTo>
                <a:cubicBezTo>
                  <a:pt x="4756558" y="-19086"/>
                  <a:pt x="4826985" y="-18713"/>
                  <a:pt x="5118033" y="0"/>
                </a:cubicBezTo>
                <a:cubicBezTo>
                  <a:pt x="5409081" y="18713"/>
                  <a:pt x="5487307" y="-23317"/>
                  <a:pt x="5701192" y="0"/>
                </a:cubicBezTo>
                <a:cubicBezTo>
                  <a:pt x="5915077" y="23317"/>
                  <a:pt x="5968738" y="-7164"/>
                  <a:pt x="6219555" y="0"/>
                </a:cubicBezTo>
                <a:cubicBezTo>
                  <a:pt x="6470372" y="7164"/>
                  <a:pt x="6546433" y="-13431"/>
                  <a:pt x="6802714" y="0"/>
                </a:cubicBezTo>
                <a:cubicBezTo>
                  <a:pt x="6965199" y="11911"/>
                  <a:pt x="7104672" y="166543"/>
                  <a:pt x="7125886" y="323172"/>
                </a:cubicBezTo>
                <a:cubicBezTo>
                  <a:pt x="7137467" y="565308"/>
                  <a:pt x="7133252" y="658036"/>
                  <a:pt x="7125886" y="982422"/>
                </a:cubicBezTo>
                <a:cubicBezTo>
                  <a:pt x="7118521" y="1306808"/>
                  <a:pt x="7152858" y="1414971"/>
                  <a:pt x="7125886" y="1615820"/>
                </a:cubicBezTo>
                <a:cubicBezTo>
                  <a:pt x="7098054" y="1811820"/>
                  <a:pt x="6952944" y="1946959"/>
                  <a:pt x="6802714" y="1938992"/>
                </a:cubicBezTo>
                <a:cubicBezTo>
                  <a:pt x="6581901" y="1939922"/>
                  <a:pt x="6510186" y="1937560"/>
                  <a:pt x="6284351" y="1938992"/>
                </a:cubicBezTo>
                <a:cubicBezTo>
                  <a:pt x="6058516" y="1940424"/>
                  <a:pt x="6010139" y="1916494"/>
                  <a:pt x="5765987" y="1938992"/>
                </a:cubicBezTo>
                <a:cubicBezTo>
                  <a:pt x="5521835" y="1961490"/>
                  <a:pt x="5219373" y="1964189"/>
                  <a:pt x="4988442" y="1938992"/>
                </a:cubicBezTo>
                <a:cubicBezTo>
                  <a:pt x="4757511" y="1913795"/>
                  <a:pt x="4480945" y="1930079"/>
                  <a:pt x="4275693" y="1938992"/>
                </a:cubicBezTo>
                <a:cubicBezTo>
                  <a:pt x="4070441" y="1947905"/>
                  <a:pt x="3918274" y="1968780"/>
                  <a:pt x="3562943" y="1938992"/>
                </a:cubicBezTo>
                <a:cubicBezTo>
                  <a:pt x="3207612" y="1909205"/>
                  <a:pt x="3167882" y="1914635"/>
                  <a:pt x="2785398" y="1938992"/>
                </a:cubicBezTo>
                <a:cubicBezTo>
                  <a:pt x="2402914" y="1963349"/>
                  <a:pt x="2492200" y="1954826"/>
                  <a:pt x="2267035" y="1938992"/>
                </a:cubicBezTo>
                <a:cubicBezTo>
                  <a:pt x="2041870" y="1923158"/>
                  <a:pt x="1986712" y="1955213"/>
                  <a:pt x="1813467" y="1938992"/>
                </a:cubicBezTo>
                <a:cubicBezTo>
                  <a:pt x="1640222" y="1922771"/>
                  <a:pt x="1497920" y="1947811"/>
                  <a:pt x="1359899" y="1938992"/>
                </a:cubicBezTo>
                <a:cubicBezTo>
                  <a:pt x="1221878" y="1930173"/>
                  <a:pt x="692299" y="1898796"/>
                  <a:pt x="323172" y="1938992"/>
                </a:cubicBezTo>
                <a:cubicBezTo>
                  <a:pt x="165316" y="1919570"/>
                  <a:pt x="-7994" y="1777828"/>
                  <a:pt x="0" y="1615820"/>
                </a:cubicBezTo>
                <a:cubicBezTo>
                  <a:pt x="-28600" y="1377754"/>
                  <a:pt x="12507" y="1253246"/>
                  <a:pt x="0" y="1008275"/>
                </a:cubicBezTo>
                <a:cubicBezTo>
                  <a:pt x="-12507" y="763305"/>
                  <a:pt x="23297" y="597423"/>
                  <a:pt x="0" y="3231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Trong biểu thức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có các phép tính cộng, trừ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thì ta thực hiện tính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trái sang phải.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901784" y="827430"/>
            <a:ext cx="7125886" cy="2123658"/>
          </a:xfrm>
          <a:custGeom>
            <a:avLst/>
            <a:gdLst>
              <a:gd name="connsiteX0" fmla="*/ 0 w 7125886"/>
              <a:gd name="connsiteY0" fmla="*/ 353950 h 2123658"/>
              <a:gd name="connsiteX1" fmla="*/ 353950 w 7125886"/>
              <a:gd name="connsiteY1" fmla="*/ 0 h 2123658"/>
              <a:gd name="connsiteX2" fmla="*/ 803209 w 7125886"/>
              <a:gd name="connsiteY2" fmla="*/ 0 h 2123658"/>
              <a:gd name="connsiteX3" fmla="*/ 1509187 w 7125886"/>
              <a:gd name="connsiteY3" fmla="*/ 0 h 2123658"/>
              <a:gd name="connsiteX4" fmla="*/ 2279346 w 7125886"/>
              <a:gd name="connsiteY4" fmla="*/ 0 h 2123658"/>
              <a:gd name="connsiteX5" fmla="*/ 3049504 w 7125886"/>
              <a:gd name="connsiteY5" fmla="*/ 0 h 2123658"/>
              <a:gd name="connsiteX6" fmla="*/ 3562943 w 7125886"/>
              <a:gd name="connsiteY6" fmla="*/ 0 h 2123658"/>
              <a:gd name="connsiteX7" fmla="*/ 4333101 w 7125886"/>
              <a:gd name="connsiteY7" fmla="*/ 0 h 2123658"/>
              <a:gd name="connsiteX8" fmla="*/ 4974900 w 7125886"/>
              <a:gd name="connsiteY8" fmla="*/ 0 h 2123658"/>
              <a:gd name="connsiteX9" fmla="*/ 5680878 w 7125886"/>
              <a:gd name="connsiteY9" fmla="*/ 0 h 2123658"/>
              <a:gd name="connsiteX10" fmla="*/ 6771936 w 7125886"/>
              <a:gd name="connsiteY10" fmla="*/ 0 h 2123658"/>
              <a:gd name="connsiteX11" fmla="*/ 7125886 w 7125886"/>
              <a:gd name="connsiteY11" fmla="*/ 353950 h 2123658"/>
              <a:gd name="connsiteX12" fmla="*/ 7125886 w 7125886"/>
              <a:gd name="connsiteY12" fmla="*/ 797554 h 2123658"/>
              <a:gd name="connsiteX13" fmla="*/ 7125886 w 7125886"/>
              <a:gd name="connsiteY13" fmla="*/ 1297789 h 2123658"/>
              <a:gd name="connsiteX14" fmla="*/ 7125886 w 7125886"/>
              <a:gd name="connsiteY14" fmla="*/ 1769708 h 2123658"/>
              <a:gd name="connsiteX15" fmla="*/ 6771936 w 7125886"/>
              <a:gd name="connsiteY15" fmla="*/ 2123658 h 2123658"/>
              <a:gd name="connsiteX16" fmla="*/ 6130137 w 7125886"/>
              <a:gd name="connsiteY16" fmla="*/ 2123658 h 2123658"/>
              <a:gd name="connsiteX17" fmla="*/ 5424159 w 7125886"/>
              <a:gd name="connsiteY17" fmla="*/ 2123658 h 2123658"/>
              <a:gd name="connsiteX18" fmla="*/ 4846540 w 7125886"/>
              <a:gd name="connsiteY18" fmla="*/ 2123658 h 2123658"/>
              <a:gd name="connsiteX19" fmla="*/ 4333101 w 7125886"/>
              <a:gd name="connsiteY19" fmla="*/ 2123658 h 2123658"/>
              <a:gd name="connsiteX20" fmla="*/ 3691303 w 7125886"/>
              <a:gd name="connsiteY20" fmla="*/ 2123658 h 2123658"/>
              <a:gd name="connsiteX21" fmla="*/ 3113684 w 7125886"/>
              <a:gd name="connsiteY21" fmla="*/ 2123658 h 2123658"/>
              <a:gd name="connsiteX22" fmla="*/ 2471885 w 7125886"/>
              <a:gd name="connsiteY22" fmla="*/ 2123658 h 2123658"/>
              <a:gd name="connsiteX23" fmla="*/ 1958447 w 7125886"/>
              <a:gd name="connsiteY23" fmla="*/ 2123658 h 2123658"/>
              <a:gd name="connsiteX24" fmla="*/ 1445008 w 7125886"/>
              <a:gd name="connsiteY24" fmla="*/ 2123658 h 2123658"/>
              <a:gd name="connsiteX25" fmla="*/ 995749 w 7125886"/>
              <a:gd name="connsiteY25" fmla="*/ 2123658 h 2123658"/>
              <a:gd name="connsiteX26" fmla="*/ 353950 w 7125886"/>
              <a:gd name="connsiteY26" fmla="*/ 2123658 h 2123658"/>
              <a:gd name="connsiteX27" fmla="*/ 0 w 7125886"/>
              <a:gd name="connsiteY27" fmla="*/ 1769708 h 2123658"/>
              <a:gd name="connsiteX28" fmla="*/ 0 w 7125886"/>
              <a:gd name="connsiteY28" fmla="*/ 1326104 h 2123658"/>
              <a:gd name="connsiteX29" fmla="*/ 0 w 7125886"/>
              <a:gd name="connsiteY29" fmla="*/ 840027 h 2123658"/>
              <a:gd name="connsiteX30" fmla="*/ 0 w 7125886"/>
              <a:gd name="connsiteY30" fmla="*/ 35395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123658" fill="none" extrusionOk="0">
                <a:moveTo>
                  <a:pt x="0" y="353950"/>
                </a:moveTo>
                <a:cubicBezTo>
                  <a:pt x="30785" y="139352"/>
                  <a:pt x="163410" y="1728"/>
                  <a:pt x="353950" y="0"/>
                </a:cubicBezTo>
                <a:cubicBezTo>
                  <a:pt x="570675" y="-19099"/>
                  <a:pt x="627687" y="-8237"/>
                  <a:pt x="803209" y="0"/>
                </a:cubicBezTo>
                <a:cubicBezTo>
                  <a:pt x="978731" y="8237"/>
                  <a:pt x="1304344" y="-2473"/>
                  <a:pt x="1509187" y="0"/>
                </a:cubicBezTo>
                <a:cubicBezTo>
                  <a:pt x="1714030" y="2473"/>
                  <a:pt x="2080516" y="22717"/>
                  <a:pt x="2279346" y="0"/>
                </a:cubicBezTo>
                <a:cubicBezTo>
                  <a:pt x="2478176" y="-22717"/>
                  <a:pt x="2756346" y="-18072"/>
                  <a:pt x="3049504" y="0"/>
                </a:cubicBezTo>
                <a:cubicBezTo>
                  <a:pt x="3342662" y="18072"/>
                  <a:pt x="3383977" y="18565"/>
                  <a:pt x="3562943" y="0"/>
                </a:cubicBezTo>
                <a:cubicBezTo>
                  <a:pt x="3741909" y="-18565"/>
                  <a:pt x="4009845" y="-32779"/>
                  <a:pt x="4333101" y="0"/>
                </a:cubicBezTo>
                <a:cubicBezTo>
                  <a:pt x="4656357" y="32779"/>
                  <a:pt x="4785975" y="-24157"/>
                  <a:pt x="4974900" y="0"/>
                </a:cubicBezTo>
                <a:cubicBezTo>
                  <a:pt x="5163825" y="24157"/>
                  <a:pt x="5509308" y="-17870"/>
                  <a:pt x="5680878" y="0"/>
                </a:cubicBezTo>
                <a:cubicBezTo>
                  <a:pt x="5852448" y="17870"/>
                  <a:pt x="6532932" y="-18453"/>
                  <a:pt x="6771936" y="0"/>
                </a:cubicBezTo>
                <a:cubicBezTo>
                  <a:pt x="6982318" y="-27006"/>
                  <a:pt x="7172568" y="172874"/>
                  <a:pt x="7125886" y="353950"/>
                </a:cubicBezTo>
                <a:cubicBezTo>
                  <a:pt x="7131217" y="563864"/>
                  <a:pt x="7126912" y="662490"/>
                  <a:pt x="7125886" y="797554"/>
                </a:cubicBezTo>
                <a:cubicBezTo>
                  <a:pt x="7124860" y="932618"/>
                  <a:pt x="7130001" y="1120716"/>
                  <a:pt x="7125886" y="1297789"/>
                </a:cubicBezTo>
                <a:cubicBezTo>
                  <a:pt x="7121771" y="1474862"/>
                  <a:pt x="7145793" y="1637506"/>
                  <a:pt x="7125886" y="1769708"/>
                </a:cubicBezTo>
                <a:cubicBezTo>
                  <a:pt x="7127195" y="1939098"/>
                  <a:pt x="6954839" y="2098684"/>
                  <a:pt x="6771936" y="2123658"/>
                </a:cubicBezTo>
                <a:cubicBezTo>
                  <a:pt x="6495008" y="2091773"/>
                  <a:pt x="6364220" y="2122791"/>
                  <a:pt x="6130137" y="2123658"/>
                </a:cubicBezTo>
                <a:cubicBezTo>
                  <a:pt x="5896054" y="2124525"/>
                  <a:pt x="5666261" y="2142110"/>
                  <a:pt x="5424159" y="2123658"/>
                </a:cubicBezTo>
                <a:cubicBezTo>
                  <a:pt x="5182057" y="2105206"/>
                  <a:pt x="5036022" y="2127893"/>
                  <a:pt x="4846540" y="2123658"/>
                </a:cubicBezTo>
                <a:cubicBezTo>
                  <a:pt x="4657058" y="2119423"/>
                  <a:pt x="4473593" y="2122972"/>
                  <a:pt x="4333101" y="2123658"/>
                </a:cubicBezTo>
                <a:cubicBezTo>
                  <a:pt x="4192609" y="2124344"/>
                  <a:pt x="3979552" y="2108104"/>
                  <a:pt x="3691303" y="2123658"/>
                </a:cubicBezTo>
                <a:cubicBezTo>
                  <a:pt x="3403054" y="2139212"/>
                  <a:pt x="3299182" y="2120901"/>
                  <a:pt x="3113684" y="2123658"/>
                </a:cubicBezTo>
                <a:cubicBezTo>
                  <a:pt x="2928186" y="2126415"/>
                  <a:pt x="2603760" y="2115919"/>
                  <a:pt x="2471885" y="2123658"/>
                </a:cubicBezTo>
                <a:cubicBezTo>
                  <a:pt x="2340010" y="2131397"/>
                  <a:pt x="2089376" y="2138967"/>
                  <a:pt x="1958447" y="2123658"/>
                </a:cubicBezTo>
                <a:cubicBezTo>
                  <a:pt x="1827518" y="2108349"/>
                  <a:pt x="1620835" y="2099106"/>
                  <a:pt x="1445008" y="2123658"/>
                </a:cubicBezTo>
                <a:cubicBezTo>
                  <a:pt x="1269181" y="2148210"/>
                  <a:pt x="1124093" y="2128765"/>
                  <a:pt x="995749" y="2123658"/>
                </a:cubicBezTo>
                <a:cubicBezTo>
                  <a:pt x="867405" y="2118551"/>
                  <a:pt x="658763" y="2148282"/>
                  <a:pt x="353950" y="2123658"/>
                </a:cubicBezTo>
                <a:cubicBezTo>
                  <a:pt x="133371" y="2143739"/>
                  <a:pt x="1642" y="1957944"/>
                  <a:pt x="0" y="1769708"/>
                </a:cubicBezTo>
                <a:cubicBezTo>
                  <a:pt x="-22108" y="1598617"/>
                  <a:pt x="-3182" y="1448145"/>
                  <a:pt x="0" y="1326104"/>
                </a:cubicBezTo>
                <a:cubicBezTo>
                  <a:pt x="3182" y="1204063"/>
                  <a:pt x="19886" y="1022455"/>
                  <a:pt x="0" y="840027"/>
                </a:cubicBezTo>
                <a:cubicBezTo>
                  <a:pt x="-19886" y="657599"/>
                  <a:pt x="23527" y="532009"/>
                  <a:pt x="0" y="353950"/>
                </a:cubicBezTo>
                <a:close/>
              </a:path>
              <a:path w="7125886" h="2123658" stroke="0" extrusionOk="0">
                <a:moveTo>
                  <a:pt x="0" y="353950"/>
                </a:moveTo>
                <a:cubicBezTo>
                  <a:pt x="-9213" y="195025"/>
                  <a:pt x="187169" y="35681"/>
                  <a:pt x="353950" y="0"/>
                </a:cubicBezTo>
                <a:cubicBezTo>
                  <a:pt x="677038" y="25755"/>
                  <a:pt x="855266" y="22169"/>
                  <a:pt x="1124108" y="0"/>
                </a:cubicBezTo>
                <a:cubicBezTo>
                  <a:pt x="1392950" y="-22169"/>
                  <a:pt x="1358014" y="-20674"/>
                  <a:pt x="1573367" y="0"/>
                </a:cubicBezTo>
                <a:cubicBezTo>
                  <a:pt x="1788720" y="20674"/>
                  <a:pt x="1921360" y="-19744"/>
                  <a:pt x="2022626" y="0"/>
                </a:cubicBezTo>
                <a:cubicBezTo>
                  <a:pt x="2123892" y="19744"/>
                  <a:pt x="2294772" y="14799"/>
                  <a:pt x="2471885" y="0"/>
                </a:cubicBezTo>
                <a:cubicBezTo>
                  <a:pt x="2648998" y="-14799"/>
                  <a:pt x="2828166" y="-9432"/>
                  <a:pt x="3049504" y="0"/>
                </a:cubicBezTo>
                <a:cubicBezTo>
                  <a:pt x="3270842" y="9432"/>
                  <a:pt x="3540102" y="-29787"/>
                  <a:pt x="3819662" y="0"/>
                </a:cubicBezTo>
                <a:cubicBezTo>
                  <a:pt x="4099222" y="29787"/>
                  <a:pt x="4173581" y="-29556"/>
                  <a:pt x="4525641" y="0"/>
                </a:cubicBezTo>
                <a:cubicBezTo>
                  <a:pt x="4877701" y="29556"/>
                  <a:pt x="4828068" y="-3526"/>
                  <a:pt x="5103260" y="0"/>
                </a:cubicBezTo>
                <a:cubicBezTo>
                  <a:pt x="5378452" y="3526"/>
                  <a:pt x="5413804" y="25968"/>
                  <a:pt x="5680878" y="0"/>
                </a:cubicBezTo>
                <a:cubicBezTo>
                  <a:pt x="5947952" y="-25968"/>
                  <a:pt x="6002098" y="-11802"/>
                  <a:pt x="6194317" y="0"/>
                </a:cubicBezTo>
                <a:cubicBezTo>
                  <a:pt x="6386536" y="11802"/>
                  <a:pt x="6587284" y="-21969"/>
                  <a:pt x="6771936" y="0"/>
                </a:cubicBezTo>
                <a:cubicBezTo>
                  <a:pt x="6929278" y="28395"/>
                  <a:pt x="7106766" y="178166"/>
                  <a:pt x="7125886" y="353950"/>
                </a:cubicBezTo>
                <a:cubicBezTo>
                  <a:pt x="7131463" y="583245"/>
                  <a:pt x="7112765" y="721883"/>
                  <a:pt x="7125886" y="840027"/>
                </a:cubicBezTo>
                <a:cubicBezTo>
                  <a:pt x="7139007" y="958171"/>
                  <a:pt x="7145362" y="1127638"/>
                  <a:pt x="7125886" y="1269474"/>
                </a:cubicBezTo>
                <a:cubicBezTo>
                  <a:pt x="7106410" y="1411310"/>
                  <a:pt x="7148479" y="1539624"/>
                  <a:pt x="7125886" y="1769708"/>
                </a:cubicBezTo>
                <a:cubicBezTo>
                  <a:pt x="7105607" y="1972128"/>
                  <a:pt x="6987413" y="2148662"/>
                  <a:pt x="6771936" y="2123658"/>
                </a:cubicBezTo>
                <a:cubicBezTo>
                  <a:pt x="6550008" y="2099375"/>
                  <a:pt x="6377601" y="2099948"/>
                  <a:pt x="6194317" y="2123658"/>
                </a:cubicBezTo>
                <a:cubicBezTo>
                  <a:pt x="6011033" y="2147368"/>
                  <a:pt x="5615001" y="2157858"/>
                  <a:pt x="5424159" y="2123658"/>
                </a:cubicBezTo>
                <a:cubicBezTo>
                  <a:pt x="5233317" y="2089458"/>
                  <a:pt x="4996638" y="2129222"/>
                  <a:pt x="4718180" y="2123658"/>
                </a:cubicBezTo>
                <a:cubicBezTo>
                  <a:pt x="4439722" y="2118094"/>
                  <a:pt x="4198070" y="2103832"/>
                  <a:pt x="4012202" y="2123658"/>
                </a:cubicBezTo>
                <a:cubicBezTo>
                  <a:pt x="3826334" y="2143484"/>
                  <a:pt x="3524779" y="2123046"/>
                  <a:pt x="3242044" y="2123658"/>
                </a:cubicBezTo>
                <a:cubicBezTo>
                  <a:pt x="2959309" y="2124270"/>
                  <a:pt x="2831954" y="2140053"/>
                  <a:pt x="2728605" y="2123658"/>
                </a:cubicBezTo>
                <a:cubicBezTo>
                  <a:pt x="2625256" y="2107263"/>
                  <a:pt x="2388102" y="2139821"/>
                  <a:pt x="2279346" y="2123658"/>
                </a:cubicBezTo>
                <a:cubicBezTo>
                  <a:pt x="2170590" y="2107495"/>
                  <a:pt x="1986922" y="2104476"/>
                  <a:pt x="1830087" y="2123658"/>
                </a:cubicBezTo>
                <a:cubicBezTo>
                  <a:pt x="1673252" y="2142840"/>
                  <a:pt x="1496864" y="2102230"/>
                  <a:pt x="1252468" y="2123658"/>
                </a:cubicBezTo>
                <a:cubicBezTo>
                  <a:pt x="1008072" y="2145086"/>
                  <a:pt x="678609" y="2153030"/>
                  <a:pt x="353950" y="2123658"/>
                </a:cubicBezTo>
                <a:cubicBezTo>
                  <a:pt x="138325" y="2167125"/>
                  <a:pt x="2943" y="1956014"/>
                  <a:pt x="0" y="1769708"/>
                </a:cubicBezTo>
                <a:cubicBezTo>
                  <a:pt x="3135" y="1604051"/>
                  <a:pt x="3892" y="1442873"/>
                  <a:pt x="0" y="1311946"/>
                </a:cubicBezTo>
                <a:cubicBezTo>
                  <a:pt x="-3892" y="1181019"/>
                  <a:pt x="-14439" y="966748"/>
                  <a:pt x="0" y="840027"/>
                </a:cubicBezTo>
                <a:cubicBezTo>
                  <a:pt x="14439" y="713306"/>
                  <a:pt x="-20400" y="557347"/>
                  <a:pt x="0" y="35395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Nêu thứ tự thực hiện các phép tính trong biểu thức chỉ có các phép tính nhân, chia.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794BE-782F-4395-852A-5433C434D397}"/>
              </a:ext>
            </a:extLst>
          </p:cNvPr>
          <p:cNvSpPr txBox="1"/>
          <p:nvPr/>
        </p:nvSpPr>
        <p:spPr>
          <a:xfrm>
            <a:off x="4901784" y="3213365"/>
            <a:ext cx="7125886" cy="1938992"/>
          </a:xfrm>
          <a:custGeom>
            <a:avLst/>
            <a:gdLst>
              <a:gd name="connsiteX0" fmla="*/ 0 w 7125886"/>
              <a:gd name="connsiteY0" fmla="*/ 323172 h 1938992"/>
              <a:gd name="connsiteX1" fmla="*/ 323172 w 7125886"/>
              <a:gd name="connsiteY1" fmla="*/ 0 h 1938992"/>
              <a:gd name="connsiteX2" fmla="*/ 841535 w 7125886"/>
              <a:gd name="connsiteY2" fmla="*/ 0 h 1938992"/>
              <a:gd name="connsiteX3" fmla="*/ 1619080 w 7125886"/>
              <a:gd name="connsiteY3" fmla="*/ 0 h 1938992"/>
              <a:gd name="connsiteX4" fmla="*/ 2202239 w 7125886"/>
              <a:gd name="connsiteY4" fmla="*/ 0 h 1938992"/>
              <a:gd name="connsiteX5" fmla="*/ 2914989 w 7125886"/>
              <a:gd name="connsiteY5" fmla="*/ 0 h 1938992"/>
              <a:gd name="connsiteX6" fmla="*/ 3692534 w 7125886"/>
              <a:gd name="connsiteY6" fmla="*/ 0 h 1938992"/>
              <a:gd name="connsiteX7" fmla="*/ 4470079 w 7125886"/>
              <a:gd name="connsiteY7" fmla="*/ 0 h 1938992"/>
              <a:gd name="connsiteX8" fmla="*/ 4988442 w 7125886"/>
              <a:gd name="connsiteY8" fmla="*/ 0 h 1938992"/>
              <a:gd name="connsiteX9" fmla="*/ 5765987 w 7125886"/>
              <a:gd name="connsiteY9" fmla="*/ 0 h 1938992"/>
              <a:gd name="connsiteX10" fmla="*/ 6802714 w 7125886"/>
              <a:gd name="connsiteY10" fmla="*/ 0 h 1938992"/>
              <a:gd name="connsiteX11" fmla="*/ 7125886 w 7125886"/>
              <a:gd name="connsiteY11" fmla="*/ 323172 h 1938992"/>
              <a:gd name="connsiteX12" fmla="*/ 7125886 w 7125886"/>
              <a:gd name="connsiteY12" fmla="*/ 995349 h 1938992"/>
              <a:gd name="connsiteX13" fmla="*/ 7125886 w 7125886"/>
              <a:gd name="connsiteY13" fmla="*/ 1615820 h 1938992"/>
              <a:gd name="connsiteX14" fmla="*/ 6802714 w 7125886"/>
              <a:gd name="connsiteY14" fmla="*/ 1938992 h 1938992"/>
              <a:gd name="connsiteX15" fmla="*/ 6025169 w 7125886"/>
              <a:gd name="connsiteY15" fmla="*/ 1938992 h 1938992"/>
              <a:gd name="connsiteX16" fmla="*/ 5247624 w 7125886"/>
              <a:gd name="connsiteY16" fmla="*/ 1938992 h 1938992"/>
              <a:gd name="connsiteX17" fmla="*/ 4729261 w 7125886"/>
              <a:gd name="connsiteY17" fmla="*/ 1938992 h 1938992"/>
              <a:gd name="connsiteX18" fmla="*/ 4210897 w 7125886"/>
              <a:gd name="connsiteY18" fmla="*/ 1938992 h 1938992"/>
              <a:gd name="connsiteX19" fmla="*/ 3498148 w 7125886"/>
              <a:gd name="connsiteY19" fmla="*/ 1938992 h 1938992"/>
              <a:gd name="connsiteX20" fmla="*/ 2914989 w 7125886"/>
              <a:gd name="connsiteY20" fmla="*/ 1938992 h 1938992"/>
              <a:gd name="connsiteX21" fmla="*/ 2396625 w 7125886"/>
              <a:gd name="connsiteY21" fmla="*/ 1938992 h 1938992"/>
              <a:gd name="connsiteX22" fmla="*/ 1748671 w 7125886"/>
              <a:gd name="connsiteY22" fmla="*/ 1938992 h 1938992"/>
              <a:gd name="connsiteX23" fmla="*/ 1165512 w 7125886"/>
              <a:gd name="connsiteY23" fmla="*/ 1938992 h 1938992"/>
              <a:gd name="connsiteX24" fmla="*/ 323172 w 7125886"/>
              <a:gd name="connsiteY24" fmla="*/ 1938992 h 1938992"/>
              <a:gd name="connsiteX25" fmla="*/ 0 w 7125886"/>
              <a:gd name="connsiteY25" fmla="*/ 1615820 h 1938992"/>
              <a:gd name="connsiteX26" fmla="*/ 0 w 7125886"/>
              <a:gd name="connsiteY26" fmla="*/ 943643 h 1938992"/>
              <a:gd name="connsiteX27" fmla="*/ 0 w 7125886"/>
              <a:gd name="connsiteY27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938992" fill="none" extrusionOk="0">
                <a:moveTo>
                  <a:pt x="0" y="323172"/>
                </a:moveTo>
                <a:cubicBezTo>
                  <a:pt x="-26453" y="165746"/>
                  <a:pt x="140991" y="20616"/>
                  <a:pt x="323172" y="0"/>
                </a:cubicBezTo>
                <a:cubicBezTo>
                  <a:pt x="477155" y="-19356"/>
                  <a:pt x="702167" y="2555"/>
                  <a:pt x="841535" y="0"/>
                </a:cubicBezTo>
                <a:cubicBezTo>
                  <a:pt x="980903" y="-2555"/>
                  <a:pt x="1244713" y="2897"/>
                  <a:pt x="1619080" y="0"/>
                </a:cubicBezTo>
                <a:cubicBezTo>
                  <a:pt x="1993447" y="-2897"/>
                  <a:pt x="1958567" y="24986"/>
                  <a:pt x="2202239" y="0"/>
                </a:cubicBezTo>
                <a:cubicBezTo>
                  <a:pt x="2445911" y="-24986"/>
                  <a:pt x="2574200" y="26995"/>
                  <a:pt x="2914989" y="0"/>
                </a:cubicBezTo>
                <a:cubicBezTo>
                  <a:pt x="3255778" y="-26995"/>
                  <a:pt x="3472867" y="-24449"/>
                  <a:pt x="3692534" y="0"/>
                </a:cubicBezTo>
                <a:cubicBezTo>
                  <a:pt x="3912201" y="24449"/>
                  <a:pt x="4289983" y="230"/>
                  <a:pt x="4470079" y="0"/>
                </a:cubicBezTo>
                <a:cubicBezTo>
                  <a:pt x="4650175" y="-230"/>
                  <a:pt x="4779374" y="-23221"/>
                  <a:pt x="4988442" y="0"/>
                </a:cubicBezTo>
                <a:cubicBezTo>
                  <a:pt x="5197510" y="23221"/>
                  <a:pt x="5471886" y="-233"/>
                  <a:pt x="5765987" y="0"/>
                </a:cubicBezTo>
                <a:cubicBezTo>
                  <a:pt x="6060089" y="233"/>
                  <a:pt x="6529397" y="-39522"/>
                  <a:pt x="6802714" y="0"/>
                </a:cubicBezTo>
                <a:cubicBezTo>
                  <a:pt x="6956019" y="36275"/>
                  <a:pt x="7152372" y="140325"/>
                  <a:pt x="7125886" y="323172"/>
                </a:cubicBezTo>
                <a:cubicBezTo>
                  <a:pt x="7141569" y="491860"/>
                  <a:pt x="7100873" y="735951"/>
                  <a:pt x="7125886" y="995349"/>
                </a:cubicBezTo>
                <a:cubicBezTo>
                  <a:pt x="7150899" y="1254747"/>
                  <a:pt x="7144969" y="1339287"/>
                  <a:pt x="7125886" y="1615820"/>
                </a:cubicBezTo>
                <a:cubicBezTo>
                  <a:pt x="7124531" y="1825190"/>
                  <a:pt x="6963527" y="1951679"/>
                  <a:pt x="6802714" y="1938992"/>
                </a:cubicBezTo>
                <a:cubicBezTo>
                  <a:pt x="6509681" y="1954679"/>
                  <a:pt x="6221656" y="1905699"/>
                  <a:pt x="6025169" y="1938992"/>
                </a:cubicBezTo>
                <a:cubicBezTo>
                  <a:pt x="5828682" y="1972285"/>
                  <a:pt x="5622217" y="1953299"/>
                  <a:pt x="5247624" y="1938992"/>
                </a:cubicBezTo>
                <a:cubicBezTo>
                  <a:pt x="4873032" y="1924685"/>
                  <a:pt x="4856006" y="1942268"/>
                  <a:pt x="4729261" y="1938992"/>
                </a:cubicBezTo>
                <a:cubicBezTo>
                  <a:pt x="4602516" y="1935716"/>
                  <a:pt x="4375520" y="1924180"/>
                  <a:pt x="4210897" y="1938992"/>
                </a:cubicBezTo>
                <a:cubicBezTo>
                  <a:pt x="4046274" y="1953804"/>
                  <a:pt x="3846590" y="1971388"/>
                  <a:pt x="3498148" y="1938992"/>
                </a:cubicBezTo>
                <a:cubicBezTo>
                  <a:pt x="3149706" y="1906596"/>
                  <a:pt x="3175138" y="1910158"/>
                  <a:pt x="2914989" y="1938992"/>
                </a:cubicBezTo>
                <a:cubicBezTo>
                  <a:pt x="2654840" y="1967826"/>
                  <a:pt x="2646266" y="1939970"/>
                  <a:pt x="2396625" y="1938992"/>
                </a:cubicBezTo>
                <a:cubicBezTo>
                  <a:pt x="2146984" y="1938014"/>
                  <a:pt x="1947027" y="1954120"/>
                  <a:pt x="1748671" y="1938992"/>
                </a:cubicBezTo>
                <a:cubicBezTo>
                  <a:pt x="1550315" y="1923864"/>
                  <a:pt x="1451746" y="1964320"/>
                  <a:pt x="1165512" y="1938992"/>
                </a:cubicBezTo>
                <a:cubicBezTo>
                  <a:pt x="879278" y="1913664"/>
                  <a:pt x="717342" y="1909352"/>
                  <a:pt x="323172" y="1938992"/>
                </a:cubicBezTo>
                <a:cubicBezTo>
                  <a:pt x="160961" y="1907791"/>
                  <a:pt x="16546" y="1828268"/>
                  <a:pt x="0" y="1615820"/>
                </a:cubicBezTo>
                <a:cubicBezTo>
                  <a:pt x="6823" y="1335517"/>
                  <a:pt x="18544" y="1253563"/>
                  <a:pt x="0" y="943643"/>
                </a:cubicBezTo>
                <a:cubicBezTo>
                  <a:pt x="-18544" y="633723"/>
                  <a:pt x="15651" y="520608"/>
                  <a:pt x="0" y="323172"/>
                </a:cubicBezTo>
                <a:close/>
              </a:path>
              <a:path w="7125886" h="1938992" stroke="0" extrusionOk="0">
                <a:moveTo>
                  <a:pt x="0" y="323172"/>
                </a:moveTo>
                <a:cubicBezTo>
                  <a:pt x="-10210" y="185201"/>
                  <a:pt x="171667" y="33540"/>
                  <a:pt x="323172" y="0"/>
                </a:cubicBezTo>
                <a:cubicBezTo>
                  <a:pt x="644939" y="-10424"/>
                  <a:pt x="747929" y="29238"/>
                  <a:pt x="1100717" y="0"/>
                </a:cubicBezTo>
                <a:cubicBezTo>
                  <a:pt x="1453506" y="-29238"/>
                  <a:pt x="1458887" y="-13471"/>
                  <a:pt x="1554285" y="0"/>
                </a:cubicBezTo>
                <a:cubicBezTo>
                  <a:pt x="1649683" y="13471"/>
                  <a:pt x="1831279" y="-17069"/>
                  <a:pt x="2007853" y="0"/>
                </a:cubicBezTo>
                <a:cubicBezTo>
                  <a:pt x="2184427" y="17069"/>
                  <a:pt x="2353230" y="6368"/>
                  <a:pt x="2461421" y="0"/>
                </a:cubicBezTo>
                <a:cubicBezTo>
                  <a:pt x="2569612" y="-6368"/>
                  <a:pt x="2884227" y="-11283"/>
                  <a:pt x="3044580" y="0"/>
                </a:cubicBezTo>
                <a:cubicBezTo>
                  <a:pt x="3204933" y="11283"/>
                  <a:pt x="3476283" y="-4986"/>
                  <a:pt x="3822125" y="0"/>
                </a:cubicBezTo>
                <a:cubicBezTo>
                  <a:pt x="4167968" y="4986"/>
                  <a:pt x="4313190" y="19086"/>
                  <a:pt x="4534874" y="0"/>
                </a:cubicBezTo>
                <a:cubicBezTo>
                  <a:pt x="4756558" y="-19086"/>
                  <a:pt x="4826985" y="-18713"/>
                  <a:pt x="5118033" y="0"/>
                </a:cubicBezTo>
                <a:cubicBezTo>
                  <a:pt x="5409081" y="18713"/>
                  <a:pt x="5487307" y="-23317"/>
                  <a:pt x="5701192" y="0"/>
                </a:cubicBezTo>
                <a:cubicBezTo>
                  <a:pt x="5915077" y="23317"/>
                  <a:pt x="5968738" y="-7164"/>
                  <a:pt x="6219555" y="0"/>
                </a:cubicBezTo>
                <a:cubicBezTo>
                  <a:pt x="6470372" y="7164"/>
                  <a:pt x="6546433" y="-13431"/>
                  <a:pt x="6802714" y="0"/>
                </a:cubicBezTo>
                <a:cubicBezTo>
                  <a:pt x="6965199" y="11911"/>
                  <a:pt x="7104672" y="166543"/>
                  <a:pt x="7125886" y="323172"/>
                </a:cubicBezTo>
                <a:cubicBezTo>
                  <a:pt x="7137467" y="565308"/>
                  <a:pt x="7133252" y="658036"/>
                  <a:pt x="7125886" y="982422"/>
                </a:cubicBezTo>
                <a:cubicBezTo>
                  <a:pt x="7118521" y="1306808"/>
                  <a:pt x="7152858" y="1414971"/>
                  <a:pt x="7125886" y="1615820"/>
                </a:cubicBezTo>
                <a:cubicBezTo>
                  <a:pt x="7098054" y="1811820"/>
                  <a:pt x="6952944" y="1946959"/>
                  <a:pt x="6802714" y="1938992"/>
                </a:cubicBezTo>
                <a:cubicBezTo>
                  <a:pt x="6581901" y="1939922"/>
                  <a:pt x="6510186" y="1937560"/>
                  <a:pt x="6284351" y="1938992"/>
                </a:cubicBezTo>
                <a:cubicBezTo>
                  <a:pt x="6058516" y="1940424"/>
                  <a:pt x="6010139" y="1916494"/>
                  <a:pt x="5765987" y="1938992"/>
                </a:cubicBezTo>
                <a:cubicBezTo>
                  <a:pt x="5521835" y="1961490"/>
                  <a:pt x="5219373" y="1964189"/>
                  <a:pt x="4988442" y="1938992"/>
                </a:cubicBezTo>
                <a:cubicBezTo>
                  <a:pt x="4757511" y="1913795"/>
                  <a:pt x="4480945" y="1930079"/>
                  <a:pt x="4275693" y="1938992"/>
                </a:cubicBezTo>
                <a:cubicBezTo>
                  <a:pt x="4070441" y="1947905"/>
                  <a:pt x="3918274" y="1968780"/>
                  <a:pt x="3562943" y="1938992"/>
                </a:cubicBezTo>
                <a:cubicBezTo>
                  <a:pt x="3207612" y="1909205"/>
                  <a:pt x="3167882" y="1914635"/>
                  <a:pt x="2785398" y="1938992"/>
                </a:cubicBezTo>
                <a:cubicBezTo>
                  <a:pt x="2402914" y="1963349"/>
                  <a:pt x="2492200" y="1954826"/>
                  <a:pt x="2267035" y="1938992"/>
                </a:cubicBezTo>
                <a:cubicBezTo>
                  <a:pt x="2041870" y="1923158"/>
                  <a:pt x="1986712" y="1955213"/>
                  <a:pt x="1813467" y="1938992"/>
                </a:cubicBezTo>
                <a:cubicBezTo>
                  <a:pt x="1640222" y="1922771"/>
                  <a:pt x="1497920" y="1947811"/>
                  <a:pt x="1359899" y="1938992"/>
                </a:cubicBezTo>
                <a:cubicBezTo>
                  <a:pt x="1221878" y="1930173"/>
                  <a:pt x="692299" y="1898796"/>
                  <a:pt x="323172" y="1938992"/>
                </a:cubicBezTo>
                <a:cubicBezTo>
                  <a:pt x="165316" y="1919570"/>
                  <a:pt x="-7994" y="1777828"/>
                  <a:pt x="0" y="1615820"/>
                </a:cubicBezTo>
                <a:cubicBezTo>
                  <a:pt x="-28600" y="1377754"/>
                  <a:pt x="12507" y="1253246"/>
                  <a:pt x="0" y="1008275"/>
                </a:cubicBezTo>
                <a:cubicBezTo>
                  <a:pt x="-12507" y="763305"/>
                  <a:pt x="23297" y="597423"/>
                  <a:pt x="0" y="3231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Trong biểu thức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có các phép tính nhân, chia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thì ta thực hiện tính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trái sang phải.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30034AC0-FA75-45C7-9BA3-2825683B0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2CBDC-D4A0-485F-9BFE-49395E3BFEEF}"/>
              </a:ext>
            </a:extLst>
          </p:cNvPr>
          <p:cNvSpPr txBox="1"/>
          <p:nvPr/>
        </p:nvSpPr>
        <p:spPr>
          <a:xfrm>
            <a:off x="698871" y="699999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2A7431-4DB5-47D6-A203-5C037B8E4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90" b="58063" l="9969" r="89953">
                        <a14:foregroundMark x1="48988" y1="58063" x2="61916" y2="57271"/>
                        <a14:foregroundMark x1="51402" y1="28114" x2="51402" y2="28114"/>
                        <a14:foregroundMark x1="51402" y1="27862" x2="51402" y2="27862"/>
                        <a14:backgroundMark x1="82243" y1="43341" x2="76168" y2="56120"/>
                        <a14:backgroundMark x1="78115" y1="32505" x2="87150" y2="45500"/>
                        <a14:backgroundMark x1="75389" y1="49820" x2="68302" y2="54680"/>
                        <a14:backgroundMark x1="38941" y1="28762" x2="27726" y2="30850"/>
                        <a14:backgroundMark x1="27726" y1="30850" x2="22274" y2="34305"/>
                        <a14:backgroundMark x1="22274" y1="34305" x2="17212" y2="44816"/>
                        <a14:backgroundMark x1="17212" y1="44816" x2="28894" y2="51620"/>
                        <a14:backgroundMark x1="28894" y1="51620" x2="29673" y2="55004"/>
                        <a14:backgroundMark x1="37227" y1="51620" x2="42368" y2="52160"/>
                        <a14:backgroundMark x1="31386" y1="54428" x2="41433" y2="57811"/>
                        <a14:backgroundMark x1="62227" y1="28330" x2="66589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38937"/>
          <a:stretch/>
        </p:blipFill>
        <p:spPr>
          <a:xfrm>
            <a:off x="8177222" y="-104117"/>
            <a:ext cx="4014777" cy="32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bistro restaurant building small business Vector Image">
            <a:extLst>
              <a:ext uri="{FF2B5EF4-FFF2-40B4-BE49-F238E27FC236}">
                <a16:creationId xmlns:a16="http://schemas.microsoft.com/office/drawing/2014/main" id="{63D53FF1-0A0A-4EB2-96FB-9C2EBA70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 b="8652"/>
          <a:stretch/>
        </p:blipFill>
        <p:spPr bwMode="auto">
          <a:xfrm>
            <a:off x="0" y="7991"/>
            <a:ext cx="12192000" cy="685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DA37F-5D21-4817-A58E-EA049D4F0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" b="37185" l="4673" r="51636">
                        <a14:foregroundMark x1="21184" y1="9647" x2="30763" y2="9863"/>
                        <a14:foregroundMark x1="49143" y1="13715" x2="49143" y2="13715"/>
                        <a14:foregroundMark x1="51636" y1="17783" x2="51636" y2="17783"/>
                        <a14:foregroundMark x1="24533" y1="8891" x2="24533" y2="8891"/>
                        <a14:foregroundMark x1="26558" y1="36897" x2="26558" y2="36897"/>
                        <a14:foregroundMark x1="34969" y1="36897" x2="34969" y2="36897"/>
                        <a14:foregroundMark x1="25779" y1="37113" x2="27804" y2="37113"/>
                        <a14:foregroundMark x1="4673" y1="18970" x2="4673" y2="18970"/>
                        <a14:foregroundMark x1="36215" y1="8783" x2="36215" y2="8783"/>
                        <a14:foregroundMark x1="24221" y1="8387" x2="24221" y2="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14" r="46655" b="59227"/>
          <a:stretch/>
        </p:blipFill>
        <p:spPr>
          <a:xfrm>
            <a:off x="2273093" y="3325187"/>
            <a:ext cx="2755839" cy="3762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F3B9F-911A-4B93-9A76-12992EA8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75" b="37401" l="53115" r="95093">
                        <a14:foregroundMark x1="53115" y1="20806" x2="56931" y2="21958"/>
                        <a14:foregroundMark x1="94938" y1="19366" x2="94938" y2="1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7114" b="59227"/>
          <a:stretch/>
        </p:blipFill>
        <p:spPr>
          <a:xfrm>
            <a:off x="7096608" y="3036311"/>
            <a:ext cx="2723253" cy="40509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050EBC-F610-409A-B318-4C31B95CB610}"/>
              </a:ext>
            </a:extLst>
          </p:cNvPr>
          <p:cNvGrpSpPr/>
          <p:nvPr/>
        </p:nvGrpSpPr>
        <p:grpSpPr>
          <a:xfrm>
            <a:off x="1224196" y="726801"/>
            <a:ext cx="9743607" cy="2598386"/>
            <a:chOff x="4133327" y="8204395"/>
            <a:chExt cx="7210038" cy="25983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98FD9A-1143-48D8-916C-12358C4348E6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58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6586DE-32D9-4F32-91EC-B219F40B7159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58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1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911EFE5C-E5ED-4E01-AC96-3F550CCE5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E3486-4B9D-45D5-9E21-D9B5377A5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90" b="58063" l="9969" r="89953">
                        <a14:foregroundMark x1="48988" y1="58063" x2="61916" y2="57271"/>
                        <a14:foregroundMark x1="51402" y1="28114" x2="51402" y2="28114"/>
                        <a14:foregroundMark x1="51402" y1="27862" x2="51402" y2="27862"/>
                        <a14:backgroundMark x1="82243" y1="43341" x2="76168" y2="56120"/>
                        <a14:backgroundMark x1="78115" y1="32505" x2="87150" y2="45500"/>
                        <a14:backgroundMark x1="75389" y1="49820" x2="68302" y2="54680"/>
                        <a14:backgroundMark x1="38941" y1="28762" x2="27726" y2="30850"/>
                        <a14:backgroundMark x1="27726" y1="30850" x2="22274" y2="34305"/>
                        <a14:backgroundMark x1="22274" y1="34305" x2="17212" y2="44816"/>
                        <a14:backgroundMark x1="17212" y1="44816" x2="28894" y2="51620"/>
                        <a14:backgroundMark x1="28894" y1="51620" x2="29673" y2="55004"/>
                        <a14:backgroundMark x1="37227" y1="51620" x2="42368" y2="52160"/>
                        <a14:backgroundMark x1="31386" y1="54428" x2="41433" y2="57811"/>
                        <a14:backgroundMark x1="62227" y1="28330" x2="66589" y2="28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38937"/>
          <a:stretch/>
        </p:blipFill>
        <p:spPr>
          <a:xfrm>
            <a:off x="8177222" y="-104117"/>
            <a:ext cx="4014777" cy="3208851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351182" y="526773"/>
            <a:ext cx="11489635" cy="5804453"/>
          </a:xfrm>
          <a:custGeom>
            <a:avLst/>
            <a:gdLst>
              <a:gd name="connsiteX0" fmla="*/ 0 w 11489635"/>
              <a:gd name="connsiteY0" fmla="*/ 578820 h 5804453"/>
              <a:gd name="connsiteX1" fmla="*/ 578820 w 11489635"/>
              <a:gd name="connsiteY1" fmla="*/ 0 h 5804453"/>
              <a:gd name="connsiteX2" fmla="*/ 10910815 w 11489635"/>
              <a:gd name="connsiteY2" fmla="*/ 0 h 5804453"/>
              <a:gd name="connsiteX3" fmla="*/ 11489635 w 11489635"/>
              <a:gd name="connsiteY3" fmla="*/ 578820 h 5804453"/>
              <a:gd name="connsiteX4" fmla="*/ 11489635 w 11489635"/>
              <a:gd name="connsiteY4" fmla="*/ 5225633 h 5804453"/>
              <a:gd name="connsiteX5" fmla="*/ 10910815 w 11489635"/>
              <a:gd name="connsiteY5" fmla="*/ 5804453 h 5804453"/>
              <a:gd name="connsiteX6" fmla="*/ 578820 w 11489635"/>
              <a:gd name="connsiteY6" fmla="*/ 5804453 h 5804453"/>
              <a:gd name="connsiteX7" fmla="*/ 0 w 11489635"/>
              <a:gd name="connsiteY7" fmla="*/ 5225633 h 5804453"/>
              <a:gd name="connsiteX8" fmla="*/ 0 w 11489635"/>
              <a:gd name="connsiteY8" fmla="*/ 578820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9635" h="5804453" fill="none" extrusionOk="0">
                <a:moveTo>
                  <a:pt x="0" y="578820"/>
                </a:moveTo>
                <a:cubicBezTo>
                  <a:pt x="1496" y="299643"/>
                  <a:pt x="283236" y="40429"/>
                  <a:pt x="578820" y="0"/>
                </a:cubicBezTo>
                <a:cubicBezTo>
                  <a:pt x="3039068" y="72427"/>
                  <a:pt x="9148197" y="61419"/>
                  <a:pt x="10910815" y="0"/>
                </a:cubicBezTo>
                <a:cubicBezTo>
                  <a:pt x="11227607" y="-19831"/>
                  <a:pt x="11467926" y="252581"/>
                  <a:pt x="11489635" y="578820"/>
                </a:cubicBezTo>
                <a:cubicBezTo>
                  <a:pt x="11590511" y="1945754"/>
                  <a:pt x="11382322" y="3537338"/>
                  <a:pt x="11489635" y="5225633"/>
                </a:cubicBezTo>
                <a:cubicBezTo>
                  <a:pt x="11495470" y="5515690"/>
                  <a:pt x="11195340" y="5765052"/>
                  <a:pt x="10910815" y="5804453"/>
                </a:cubicBezTo>
                <a:cubicBezTo>
                  <a:pt x="5944727" y="5834280"/>
                  <a:pt x="5184913" y="5725147"/>
                  <a:pt x="578820" y="5804453"/>
                </a:cubicBezTo>
                <a:cubicBezTo>
                  <a:pt x="285103" y="5801519"/>
                  <a:pt x="-7081" y="5546706"/>
                  <a:pt x="0" y="5225633"/>
                </a:cubicBezTo>
                <a:cubicBezTo>
                  <a:pt x="50037" y="2949307"/>
                  <a:pt x="770" y="1291806"/>
                  <a:pt x="0" y="578820"/>
                </a:cubicBezTo>
                <a:close/>
              </a:path>
              <a:path w="11489635" h="5804453" stroke="0" extrusionOk="0">
                <a:moveTo>
                  <a:pt x="0" y="578820"/>
                </a:moveTo>
                <a:cubicBezTo>
                  <a:pt x="57124" y="274718"/>
                  <a:pt x="282731" y="49136"/>
                  <a:pt x="578820" y="0"/>
                </a:cubicBezTo>
                <a:cubicBezTo>
                  <a:pt x="4281343" y="123000"/>
                  <a:pt x="6096206" y="-96860"/>
                  <a:pt x="10910815" y="0"/>
                </a:cubicBezTo>
                <a:cubicBezTo>
                  <a:pt x="11190985" y="-30107"/>
                  <a:pt x="11508760" y="220590"/>
                  <a:pt x="11489635" y="578820"/>
                </a:cubicBezTo>
                <a:cubicBezTo>
                  <a:pt x="11492808" y="1834860"/>
                  <a:pt x="11583902" y="3013749"/>
                  <a:pt x="11489635" y="5225633"/>
                </a:cubicBezTo>
                <a:cubicBezTo>
                  <a:pt x="11483053" y="5547691"/>
                  <a:pt x="11187200" y="5797369"/>
                  <a:pt x="10910815" y="5804453"/>
                </a:cubicBezTo>
                <a:cubicBezTo>
                  <a:pt x="9548186" y="5643746"/>
                  <a:pt x="2553083" y="5844120"/>
                  <a:pt x="578820" y="5804453"/>
                </a:cubicBezTo>
                <a:cubicBezTo>
                  <a:pt x="222072" y="5796965"/>
                  <a:pt x="-7296" y="5542001"/>
                  <a:pt x="0" y="5225633"/>
                </a:cubicBezTo>
                <a:cubicBezTo>
                  <a:pt x="32216" y="2973434"/>
                  <a:pt x="57206" y="2702264"/>
                  <a:pt x="0" y="5788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9A63F2-57D6-45F6-83A8-1C9C78A071DB}"/>
              </a:ext>
            </a:extLst>
          </p:cNvPr>
          <p:cNvSpPr txBox="1">
            <a:spLocks/>
          </p:cNvSpPr>
          <p:nvPr/>
        </p:nvSpPr>
        <p:spPr>
          <a:xfrm>
            <a:off x="382003" y="2047929"/>
            <a:ext cx="11273285" cy="187469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 giá trị của biểu thức số phép tính chỉ có cộng, trừ hoặc chỉ có phép tính nhân, chia và không có dấu ngoặc.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để giải quyết vấn đề đơn giản liên quan đến tính toán.</a:t>
            </a:r>
            <a:endParaRPr lang="en-US" altLang="zh-CN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9CFDA3-B357-49AC-A86A-2FC685CB1B07}"/>
              </a:ext>
            </a:extLst>
          </p:cNvPr>
          <p:cNvSpPr txBox="1"/>
          <p:nvPr/>
        </p:nvSpPr>
        <p:spPr>
          <a:xfrm>
            <a:off x="1119353" y="1443478"/>
            <a:ext cx="366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A9A9D-0973-4828-BF56-E9CE1FD95684}"/>
              </a:ext>
            </a:extLst>
          </p:cNvPr>
          <p:cNvSpPr txBox="1"/>
          <p:nvPr/>
        </p:nvSpPr>
        <p:spPr>
          <a:xfrm>
            <a:off x="1036675" y="3639280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82B949C-877B-4335-9025-03B56AC51F78}"/>
              </a:ext>
            </a:extLst>
          </p:cNvPr>
          <p:cNvSpPr txBox="1">
            <a:spLocks/>
          </p:cNvSpPr>
          <p:nvPr/>
        </p:nvSpPr>
        <p:spPr>
          <a:xfrm>
            <a:off x="904205" y="4177907"/>
            <a:ext cx="11287794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học.</a:t>
            </a:r>
            <a:endParaRPr lang="en-US" altLang="zh-CN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D1AC7F-18F4-4200-BE79-FFC8B869F5FE}"/>
              </a:ext>
            </a:extLst>
          </p:cNvPr>
          <p:cNvSpPr txBox="1"/>
          <p:nvPr/>
        </p:nvSpPr>
        <p:spPr>
          <a:xfrm>
            <a:off x="996499" y="4743681"/>
            <a:ext cx="10446753" cy="1384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sống, Tự nhiên và Xã hội, Tiếng Việt.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trách nhiệm, chăm chỉ, nhân 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tar Cartoon - Cute Star Png, Transparent Png - kindpng">
            <a:extLst>
              <a:ext uri="{FF2B5EF4-FFF2-40B4-BE49-F238E27FC236}">
                <a16:creationId xmlns:a16="http://schemas.microsoft.com/office/drawing/2014/main" id="{DA588A8D-1A69-40CC-8FF7-F2AF050F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24" b="90000" l="7442" r="92907">
                        <a14:foregroundMark x1="7558" y1="41765" x2="7558" y2="41765"/>
                        <a14:foregroundMark x1="52209" y1="8941" x2="52209" y2="8941"/>
                        <a14:foregroundMark x1="92907" y1="37176" x2="92907" y2="37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2" y="1403035"/>
            <a:ext cx="726874" cy="6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Star Cartoon - Cute Star Png, Transparent Png - kindpng">
            <a:extLst>
              <a:ext uri="{FF2B5EF4-FFF2-40B4-BE49-F238E27FC236}">
                <a16:creationId xmlns:a16="http://schemas.microsoft.com/office/drawing/2014/main" id="{4624FA74-C2FB-4D82-8624-41F7B254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24" b="90000" l="7442" r="92907">
                        <a14:foregroundMark x1="7558" y1="41765" x2="7558" y2="41765"/>
                        <a14:foregroundMark x1="52209" y1="8941" x2="52209" y2="8941"/>
                        <a14:foregroundMark x1="92907" y1="37176" x2="92907" y2="37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3" y="3574319"/>
            <a:ext cx="694882" cy="6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Star Cartoon - Cute Star Png, Transparent Png - kindpng">
            <a:extLst>
              <a:ext uri="{FF2B5EF4-FFF2-40B4-BE49-F238E27FC236}">
                <a16:creationId xmlns:a16="http://schemas.microsoft.com/office/drawing/2014/main" id="{489BE64C-0D7E-46C9-87C9-AF73EF7B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24" b="90000" l="7442" r="92907">
                        <a14:foregroundMark x1="7558" y1="41765" x2="7558" y2="41765"/>
                        <a14:foregroundMark x1="52209" y1="8941" x2="52209" y2="8941"/>
                        <a14:foregroundMark x1="92907" y1="37176" x2="92907" y2="37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3" y="4741648"/>
            <a:ext cx="694882" cy="6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071C515-CF85-4E9A-A5E9-00AE5AA392F6}"/>
              </a:ext>
            </a:extLst>
          </p:cNvPr>
          <p:cNvSpPr txBox="1"/>
          <p:nvPr/>
        </p:nvSpPr>
        <p:spPr>
          <a:xfrm>
            <a:off x="4502130" y="535018"/>
            <a:ext cx="3033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777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9" grpId="0"/>
      <p:bldP spid="33" grpId="0"/>
      <p:bldP spid="34" grpId="0"/>
      <p:bldP spid="48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766075" y="4818802"/>
            <a:ext cx="5051685" cy="1177975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6D1C18"/>
                </a:solidFill>
                <a:latin typeface="#9Slide07 IcielLa Chic Pro Shad" panose="02000506090000020004" pitchFamily="2" charset="0"/>
              </a:rPr>
              <a:t>Khởi động</a:t>
            </a:r>
            <a:endParaRPr lang="en-US" sz="8800" b="1" dirty="0">
              <a:solidFill>
                <a:srgbClr val="6D1C18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1EC87-7474-4775-B2DC-408DE2A49B8A}"/>
              </a:ext>
            </a:extLst>
          </p:cNvPr>
          <p:cNvGrpSpPr/>
          <p:nvPr/>
        </p:nvGrpSpPr>
        <p:grpSpPr>
          <a:xfrm>
            <a:off x="2577618" y="-87"/>
            <a:ext cx="6480851" cy="1542875"/>
            <a:chOff x="2859242" y="265043"/>
            <a:chExt cx="6480851" cy="15428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433994-3C60-46A9-B9C3-732087433782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154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48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vi-VN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THỬ TÀI LẮNG NGHE</a:t>
              </a:r>
              <a:endParaRPr lang="en-US" sz="4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46C0B7-42BA-4BC4-AC97-75A23BEA4613}"/>
                </a:ext>
              </a:extLst>
            </p:cNvPr>
            <p:cNvSpPr txBox="1"/>
            <p:nvPr/>
          </p:nvSpPr>
          <p:spPr>
            <a:xfrm>
              <a:off x="2866577" y="265829"/>
              <a:ext cx="6473516" cy="154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Ử 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L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Ắ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1268" name="Picture 4" descr="Pond and grass illustration, Lake Free content, Lake File, leaf,  presentation png | PNGEgg">
            <a:extLst>
              <a:ext uri="{FF2B5EF4-FFF2-40B4-BE49-F238E27FC236}">
                <a16:creationId xmlns:a16="http://schemas.microsoft.com/office/drawing/2014/main" id="{D4CAC770-5CC9-4D72-BA6B-0DB4C29B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5" b="97053" l="10000" r="90000">
                        <a14:foregroundMark x1="24889" y1="18861" x2="24889" y2="18861"/>
                        <a14:foregroundMark x1="30000" y1="35756" x2="30000" y2="35756"/>
                        <a14:foregroundMark x1="28556" y1="36739" x2="30444" y2="47544"/>
                        <a14:foregroundMark x1="31889" y1="27112" x2="31889" y2="27112"/>
                        <a14:foregroundMark x1="27667" y1="29666" x2="29444" y2="36739"/>
                        <a14:foregroundMark x1="26667" y1="21415" x2="27889" y2="31434"/>
                        <a14:foregroundMark x1="27889" y1="31434" x2="27889" y2="31434"/>
                        <a14:foregroundMark x1="25889" y1="18271" x2="27667" y2="24951"/>
                        <a14:foregroundMark x1="66333" y1="14145" x2="66333" y2="14145"/>
                        <a14:foregroundMark x1="15222" y1="22200" x2="15222" y2="22200"/>
                        <a14:foregroundMark x1="19778" y1="79175" x2="26222" y2="80747"/>
                        <a14:foregroundMark x1="40444" y1="97053" x2="49222" y2="89587"/>
                        <a14:foregroundMark x1="34444" y1="18468" x2="34444" y2="18468"/>
                        <a14:foregroundMark x1="35889" y1="24361" x2="35889" y2="24361"/>
                        <a14:foregroundMark x1="37444" y1="20432" x2="37444" y2="20432"/>
                        <a14:foregroundMark x1="36778" y1="22004" x2="36778" y2="22004"/>
                        <a14:backgroundMark x1="44667" y1="13949" x2="56778" y2="28291"/>
                        <a14:backgroundMark x1="56778" y1="28291" x2="62444" y2="24951"/>
                        <a14:backgroundMark x1="62444" y1="24951" x2="63556" y2="10609"/>
                        <a14:backgroundMark x1="63556" y1="10609" x2="53667" y2="6090"/>
                        <a14:backgroundMark x1="53667" y1="6090" x2="42333" y2="7859"/>
                        <a14:backgroundMark x1="42333" y1="7859" x2="37111" y2="13360"/>
                        <a14:backgroundMark x1="37111" y1="13360" x2="45000" y2="14342"/>
                        <a14:backgroundMark x1="45000" y1="14342" x2="55333" y2="13360"/>
                        <a14:backgroundMark x1="55333" y1="13360" x2="61222" y2="13360"/>
                        <a14:backgroundMark x1="61222" y1="13360" x2="53444" y2="15128"/>
                        <a14:backgroundMark x1="53444" y1="15128" x2="58333" y2="20825"/>
                        <a14:backgroundMark x1="58333" y1="20825" x2="67556" y2="17485"/>
                        <a14:backgroundMark x1="67556" y1="17485" x2="54444" y2="16699"/>
                        <a14:backgroundMark x1="54444" y1="16699" x2="65556" y2="20039"/>
                        <a14:backgroundMark x1="65556" y1="20039" x2="76111" y2="10609"/>
                        <a14:backgroundMark x1="76111" y1="10609" x2="63333" y2="1965"/>
                        <a14:backgroundMark x1="63333" y1="1965" x2="43556" y2="14735"/>
                        <a14:backgroundMark x1="43556" y1="14735" x2="44111" y2="14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22" y="1387683"/>
            <a:ext cx="85725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n on Drawings">
            <a:extLst>
              <a:ext uri="{FF2B5EF4-FFF2-40B4-BE49-F238E27FC236}">
                <a16:creationId xmlns:a16="http://schemas.microsoft.com/office/drawing/2014/main" id="{BBC5D354-F802-4401-9955-7B963FA39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25" b="88595" l="59425" r="88339">
                        <a14:foregroundMark x1="71885" y1="57025" x2="74920" y2="58347"/>
                        <a14:foregroundMark x1="71246" y1="64132" x2="72684" y2="68595"/>
                        <a14:foregroundMark x1="69649" y1="62314" x2="72684" y2="62810"/>
                        <a14:foregroundMark x1="75719" y1="88264" x2="78275" y2="88595"/>
                        <a14:foregroundMark x1="70607" y1="61818" x2="71406" y2="6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54747" r="7896" b="7562"/>
          <a:stretch/>
        </p:blipFill>
        <p:spPr bwMode="auto">
          <a:xfrm>
            <a:off x="8877649" y="3598677"/>
            <a:ext cx="756102" cy="76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uck pond Illustrations and Clipart. 1,503 Duck pond royalty free  illustrations, drawings and graphics available to search from thousands of  vector EPS clip art providers.">
            <a:extLst>
              <a:ext uri="{FF2B5EF4-FFF2-40B4-BE49-F238E27FC236}">
                <a16:creationId xmlns:a16="http://schemas.microsoft.com/office/drawing/2014/main" id="{D2FCD8B6-DD65-4366-A913-EAEDB932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89418" l="1500" r="97000">
                        <a14:foregroundMark x1="11250" y1="23810" x2="12000" y2="12169"/>
                        <a14:foregroundMark x1="4250" y1="16931" x2="7250" y2="23810"/>
                        <a14:foregroundMark x1="1500" y1="17989" x2="1500" y2="17989"/>
                        <a14:foregroundMark x1="9750" y1="6349" x2="9750" y2="6349"/>
                        <a14:foregroundMark x1="46250" y1="11111" x2="58750" y2="12698"/>
                        <a14:foregroundMark x1="90000" y1="19577" x2="97000" y2="42328"/>
                        <a14:foregroundMark x1="97000" y1="42328" x2="97000" y2="42857"/>
                        <a14:foregroundMark x1="75000" y1="87302" x2="75000" y2="87302"/>
                        <a14:foregroundMark x1="27250" y1="50265" x2="27250" y2="69312"/>
                        <a14:backgroundMark x1="40250" y1="30688" x2="57250" y2="99471"/>
                        <a14:backgroundMark x1="56500" y1="42857" x2="43750" y2="76190"/>
                        <a14:backgroundMark x1="69000" y1="32804" x2="54500" y2="86243"/>
                        <a14:backgroundMark x1="79000" y1="42857" x2="92250" y2="66138"/>
                        <a14:backgroundMark x1="75750" y1="53968" x2="84500" y2="67196"/>
                        <a14:backgroundMark x1="37500" y1="37037" x2="41000" y2="77249"/>
                        <a14:backgroundMark x1="13500" y1="48677" x2="31000" y2="32275"/>
                        <a14:backgroundMark x1="13500" y1="55556" x2="34500" y2="37037"/>
                        <a14:backgroundMark x1="9750" y1="43915" x2="18000" y2="4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34" y="1719082"/>
            <a:ext cx="3452316" cy="16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E8C33-AE9F-4E5C-B5C3-21AF933FA6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99833" l="2055" r="95377">
                        <a14:foregroundMark x1="2911" y1="18000" x2="8562" y2="25833"/>
                        <a14:foregroundMark x1="8562" y1="25833" x2="22260" y2="27167"/>
                        <a14:foregroundMark x1="22260" y1="27167" x2="37500" y2="24833"/>
                        <a14:foregroundMark x1="2055" y1="19167" x2="5993" y2="25333"/>
                        <a14:foregroundMark x1="40753" y1="5333" x2="52911" y2="15000"/>
                        <a14:foregroundMark x1="40753" y1="1833" x2="40753" y2="1833"/>
                        <a14:foregroundMark x1="34760" y1="14500" x2="43493" y2="22667"/>
                        <a14:foregroundMark x1="39041" y1="11833" x2="32363" y2="20333"/>
                        <a14:foregroundMark x1="39897" y1="14500" x2="44521" y2="18333"/>
                        <a14:foregroundMark x1="31164" y1="94000" x2="71404" y2="94000"/>
                        <a14:foregroundMark x1="71404" y1="94000" x2="80993" y2="91000"/>
                        <a14:foregroundMark x1="80993" y1="91000" x2="86301" y2="82667"/>
                        <a14:foregroundMark x1="86301" y1="82667" x2="88699" y2="73667"/>
                        <a14:foregroundMark x1="95377" y1="63000" x2="94349" y2="77500"/>
                        <a14:foregroundMark x1="76884" y1="95833" x2="48116" y2="99833"/>
                        <a14:foregroundMark x1="31678" y1="23333" x2="39555" y2="23333"/>
                        <a14:foregroundMark x1="38356" y1="16833" x2="42123" y2="2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23244" y="3807214"/>
            <a:ext cx="588994" cy="605131"/>
          </a:xfrm>
          <a:prstGeom prst="rect">
            <a:avLst/>
          </a:prstGeom>
        </p:spPr>
      </p:pic>
      <p:pic>
        <p:nvPicPr>
          <p:cNvPr id="26" name="Picture 6" descr="Pin on Drawings">
            <a:extLst>
              <a:ext uri="{FF2B5EF4-FFF2-40B4-BE49-F238E27FC236}">
                <a16:creationId xmlns:a16="http://schemas.microsoft.com/office/drawing/2014/main" id="{00A040E3-994D-49EA-B13C-6700E6360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7" b="35372" l="1438" r="36422">
                        <a14:foregroundMark x1="1757" y1="12231" x2="1757" y2="12231"/>
                        <a14:foregroundMark x1="10383" y1="3140" x2="10383" y2="3140"/>
                        <a14:foregroundMark x1="13578" y1="1322" x2="13578" y2="1322"/>
                        <a14:foregroundMark x1="11022" y1="8926" x2="13259" y2="15207"/>
                        <a14:foregroundMark x1="15655" y1="34711" x2="24920" y2="35372"/>
                        <a14:foregroundMark x1="11821" y1="7107" x2="13898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258" b="61752"/>
          <a:stretch/>
        </p:blipFill>
        <p:spPr bwMode="auto">
          <a:xfrm>
            <a:off x="7791156" y="4524330"/>
            <a:ext cx="801847" cy="7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Pin on Drawings">
            <a:extLst>
              <a:ext uri="{FF2B5EF4-FFF2-40B4-BE49-F238E27FC236}">
                <a16:creationId xmlns:a16="http://schemas.microsoft.com/office/drawing/2014/main" id="{C840F3E7-76F7-4E7B-9A7B-B1EE11525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8" b="35537" l="57029" r="86422">
                        <a14:foregroundMark x1="70128" y1="1983" x2="72204" y2="1983"/>
                        <a14:foregroundMark x1="66294" y1="6942" x2="67572" y2="12231"/>
                        <a14:foregroundMark x1="66933" y1="8099" x2="70927" y2="9917"/>
                        <a14:foregroundMark x1="71406" y1="33554" x2="77636" y2="33554"/>
                        <a14:foregroundMark x1="72684" y1="35041" x2="78435" y2="35537"/>
                        <a14:foregroundMark x1="65815" y1="6446" x2="65815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48" r="9748" b="62310"/>
          <a:stretch/>
        </p:blipFill>
        <p:spPr bwMode="auto">
          <a:xfrm>
            <a:off x="6876222" y="4106196"/>
            <a:ext cx="733078" cy="7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in on Drawings">
            <a:extLst>
              <a:ext uri="{FF2B5EF4-FFF2-40B4-BE49-F238E27FC236}">
                <a16:creationId xmlns:a16="http://schemas.microsoft.com/office/drawing/2014/main" id="{1B5408B3-AE20-4A57-BBFA-59C25A667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68" b="88595" l="3355" r="32748">
                        <a14:foregroundMark x1="14058" y1="63802" x2="19808" y2="65124"/>
                        <a14:foregroundMark x1="17093" y1="61653" x2="19649" y2="63471"/>
                        <a14:foregroundMark x1="17093" y1="56033" x2="17093" y2="56033"/>
                        <a14:foregroundMark x1="18530" y1="87273" x2="26677" y2="87273"/>
                        <a14:foregroundMark x1="32748" y1="79174" x2="32748" y2="79174"/>
                        <a14:foregroundMark x1="21565" y1="88595" x2="21565" y2="8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29" r="63798" b="8618"/>
          <a:stretch/>
        </p:blipFill>
        <p:spPr bwMode="auto">
          <a:xfrm>
            <a:off x="7532022" y="3481492"/>
            <a:ext cx="581921" cy="6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9E41-1F2F-4918-BE5B-FE378C066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99833" l="2055" r="95377">
                        <a14:foregroundMark x1="2911" y1="18000" x2="8562" y2="25833"/>
                        <a14:foregroundMark x1="8562" y1="25833" x2="22260" y2="27167"/>
                        <a14:foregroundMark x1="22260" y1="27167" x2="37500" y2="24833"/>
                        <a14:foregroundMark x1="2055" y1="19167" x2="5993" y2="25333"/>
                        <a14:foregroundMark x1="40753" y1="5333" x2="52911" y2="15000"/>
                        <a14:foregroundMark x1="40753" y1="1833" x2="40753" y2="1833"/>
                        <a14:foregroundMark x1="34760" y1="14500" x2="43493" y2="22667"/>
                        <a14:foregroundMark x1="39041" y1="11833" x2="32363" y2="20333"/>
                        <a14:foregroundMark x1="39897" y1="14500" x2="44521" y2="18333"/>
                        <a14:foregroundMark x1="31164" y1="94000" x2="71404" y2="94000"/>
                        <a14:foregroundMark x1="71404" y1="94000" x2="80993" y2="91000"/>
                        <a14:foregroundMark x1="80993" y1="91000" x2="86301" y2="82667"/>
                        <a14:foregroundMark x1="86301" y1="82667" x2="88699" y2="73667"/>
                        <a14:foregroundMark x1="95377" y1="63000" x2="94349" y2="77500"/>
                        <a14:foregroundMark x1="76884" y1="95833" x2="48116" y2="99833"/>
                        <a14:foregroundMark x1="31678" y1="23333" x2="39555" y2="23333"/>
                        <a14:foregroundMark x1="38356" y1="16833" x2="42123" y2="2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78389" y="4445082"/>
            <a:ext cx="588994" cy="605131"/>
          </a:xfrm>
          <a:prstGeom prst="rect">
            <a:avLst/>
          </a:prstGeom>
        </p:spPr>
      </p:pic>
      <p:pic>
        <p:nvPicPr>
          <p:cNvPr id="31" name="Picture 6" descr="Pin on Drawings">
            <a:extLst>
              <a:ext uri="{FF2B5EF4-FFF2-40B4-BE49-F238E27FC236}">
                <a16:creationId xmlns:a16="http://schemas.microsoft.com/office/drawing/2014/main" id="{293FAF81-14D7-407E-85B5-FE8CB2969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68" b="88595" l="3355" r="32748">
                        <a14:foregroundMark x1="14058" y1="63802" x2="19808" y2="65124"/>
                        <a14:foregroundMark x1="17093" y1="61653" x2="19649" y2="63471"/>
                        <a14:foregroundMark x1="17093" y1="56033" x2="17093" y2="56033"/>
                        <a14:foregroundMark x1="18530" y1="87273" x2="26677" y2="87273"/>
                        <a14:foregroundMark x1="32748" y1="79174" x2="32748" y2="79174"/>
                        <a14:foregroundMark x1="21565" y1="88595" x2="21565" y2="8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29" r="63798" b="8618"/>
          <a:stretch/>
        </p:blipFill>
        <p:spPr bwMode="auto">
          <a:xfrm flipH="1">
            <a:off x="6560354" y="4674168"/>
            <a:ext cx="676164" cy="7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Pin on Drawings">
            <a:extLst>
              <a:ext uri="{FF2B5EF4-FFF2-40B4-BE49-F238E27FC236}">
                <a16:creationId xmlns:a16="http://schemas.microsoft.com/office/drawing/2014/main" id="{65B523AD-B3D9-4B91-8ACE-5330C37AB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8" b="35537" l="57029" r="86422">
                        <a14:foregroundMark x1="70128" y1="1983" x2="72204" y2="1983"/>
                        <a14:foregroundMark x1="66294" y1="6942" x2="67572" y2="12231"/>
                        <a14:foregroundMark x1="66933" y1="8099" x2="70927" y2="9917"/>
                        <a14:foregroundMark x1="71406" y1="33554" x2="77636" y2="33554"/>
                        <a14:foregroundMark x1="72684" y1="35041" x2="78435" y2="35537"/>
                        <a14:foregroundMark x1="65815" y1="6446" x2="65815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48" r="9748" b="62310"/>
          <a:stretch/>
        </p:blipFill>
        <p:spPr bwMode="auto">
          <a:xfrm flipH="1">
            <a:off x="9740433" y="4833704"/>
            <a:ext cx="787874" cy="7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in on Drawings">
            <a:extLst>
              <a:ext uri="{FF2B5EF4-FFF2-40B4-BE49-F238E27FC236}">
                <a16:creationId xmlns:a16="http://schemas.microsoft.com/office/drawing/2014/main" id="{43A1B50A-20F2-465F-9E3C-C8F60F265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7" b="35372" l="1438" r="36422">
                        <a14:foregroundMark x1="1757" y1="12231" x2="1757" y2="12231"/>
                        <a14:foregroundMark x1="10383" y1="3140" x2="10383" y2="3140"/>
                        <a14:foregroundMark x1="13578" y1="1322" x2="13578" y2="1322"/>
                        <a14:foregroundMark x1="11022" y1="8926" x2="13259" y2="15207"/>
                        <a14:foregroundMark x1="15655" y1="34711" x2="24920" y2="35372"/>
                        <a14:foregroundMark x1="11821" y1="7107" x2="13898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258" b="61752"/>
          <a:stretch/>
        </p:blipFill>
        <p:spPr bwMode="auto">
          <a:xfrm>
            <a:off x="9848122" y="3811795"/>
            <a:ext cx="801847" cy="7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in on Drawings">
            <a:extLst>
              <a:ext uri="{FF2B5EF4-FFF2-40B4-BE49-F238E27FC236}">
                <a16:creationId xmlns:a16="http://schemas.microsoft.com/office/drawing/2014/main" id="{07030919-4B67-4A6A-8A66-911E546A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25" b="88595" l="59425" r="88339">
                        <a14:foregroundMark x1="71885" y1="57025" x2="74920" y2="58347"/>
                        <a14:foregroundMark x1="71246" y1="64132" x2="72684" y2="68595"/>
                        <a14:foregroundMark x1="69649" y1="62314" x2="72684" y2="62810"/>
                        <a14:foregroundMark x1="75719" y1="88264" x2="78275" y2="88595"/>
                        <a14:foregroundMark x1="70607" y1="61818" x2="71406" y2="6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54747" r="7896" b="7562"/>
          <a:stretch/>
        </p:blipFill>
        <p:spPr bwMode="auto">
          <a:xfrm>
            <a:off x="7309491" y="4989274"/>
            <a:ext cx="804452" cy="8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mother duck and little ducks swimming - Clipart World">
            <a:extLst>
              <a:ext uri="{FF2B5EF4-FFF2-40B4-BE49-F238E27FC236}">
                <a16:creationId xmlns:a16="http://schemas.microsoft.com/office/drawing/2014/main" id="{9344CC8F-2439-4E17-A14A-CF768600C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286" b="57429" l="67700" r="76500">
                        <a14:foregroundMark x1="71900" y1="57429" x2="71900" y2="57429"/>
                        <a14:foregroundMark x1="67800" y1="44714" x2="67800" y2="44714"/>
                        <a14:backgroundMark x1="71000" y1="51143" x2="72900" y2="51143"/>
                        <a14:backgroundMark x1="74400" y1="51571" x2="74400" y2="51571"/>
                        <a14:backgroundMark x1="71500" y1="57857" x2="71500" y2="5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29" t="39489" r="22349" b="41774"/>
          <a:stretch/>
        </p:blipFill>
        <p:spPr bwMode="auto">
          <a:xfrm>
            <a:off x="10528250" y="3935091"/>
            <a:ext cx="798075" cy="94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mother duck and little ducks swimming - Clipart World">
            <a:extLst>
              <a:ext uri="{FF2B5EF4-FFF2-40B4-BE49-F238E27FC236}">
                <a16:creationId xmlns:a16="http://schemas.microsoft.com/office/drawing/2014/main" id="{E15950AF-EA4C-46F2-8D1B-DC43F7477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00" b="57000" l="47200" r="55300">
                        <a14:foregroundMark x1="51800" y1="57000" x2="53600" y2="5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38103" r="43603" b="41512"/>
          <a:stretch/>
        </p:blipFill>
        <p:spPr bwMode="auto">
          <a:xfrm>
            <a:off x="6800687" y="3214856"/>
            <a:ext cx="645913" cy="9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mother duck and little ducks swimming - Clipart World">
            <a:extLst>
              <a:ext uri="{FF2B5EF4-FFF2-40B4-BE49-F238E27FC236}">
                <a16:creationId xmlns:a16="http://schemas.microsoft.com/office/drawing/2014/main" id="{FC738DC8-BCD1-4A21-9AF8-3878E0AB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429" b="58286" l="56800" r="65300">
                        <a14:foregroundMark x1="65300" y1="54714" x2="65300" y2="54714"/>
                        <a14:foregroundMark x1="64800" y1="56571" x2="64800" y2="5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0" t="37204" r="33803" b="39302"/>
          <a:stretch/>
        </p:blipFill>
        <p:spPr bwMode="auto">
          <a:xfrm>
            <a:off x="8402264" y="4674168"/>
            <a:ext cx="648870" cy="1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mother duck and little ducks swimming - Clipart World">
            <a:extLst>
              <a:ext uri="{FF2B5EF4-FFF2-40B4-BE49-F238E27FC236}">
                <a16:creationId xmlns:a16="http://schemas.microsoft.com/office/drawing/2014/main" id="{A9045D59-E5FC-4195-9DC8-A3DAD6F43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429" b="58286" l="56800" r="65300">
                        <a14:foregroundMark x1="65300" y1="54714" x2="65300" y2="54714"/>
                        <a14:foregroundMark x1="64800" y1="56571" x2="64800" y2="5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0" t="37204" r="33803" b="39302"/>
          <a:stretch/>
        </p:blipFill>
        <p:spPr bwMode="auto">
          <a:xfrm flipH="1">
            <a:off x="5840706" y="4159717"/>
            <a:ext cx="648870" cy="1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06DA3-0AD1-43F8-9DC7-69926778EDA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24307" r="11717" b="40914"/>
          <a:stretch/>
        </p:blipFill>
        <p:spPr>
          <a:xfrm>
            <a:off x="1183168" y="4175549"/>
            <a:ext cx="1981938" cy="20135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CDA0C1-C2C7-4DA3-91C9-0BBF8222A861}"/>
              </a:ext>
            </a:extLst>
          </p:cNvPr>
          <p:cNvGrpSpPr/>
          <p:nvPr/>
        </p:nvGrpSpPr>
        <p:grpSpPr>
          <a:xfrm>
            <a:off x="645949" y="1537019"/>
            <a:ext cx="5332542" cy="2908063"/>
            <a:chOff x="645949" y="1537019"/>
            <a:chExt cx="5332542" cy="2908063"/>
          </a:xfrm>
        </p:grpSpPr>
        <p:pic>
          <p:nvPicPr>
            <p:cNvPr id="42" name="Picture 16">
              <a:extLst>
                <a:ext uri="{FF2B5EF4-FFF2-40B4-BE49-F238E27FC236}">
                  <a16:creationId xmlns:a16="http://schemas.microsoft.com/office/drawing/2014/main" id="{E97B9839-60C2-4A18-BFCD-E4D4E5D4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45949" y="1537019"/>
              <a:ext cx="5332542" cy="290806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3FB5FF-D374-49E4-8D7D-A4F89CDCAB41}"/>
                </a:ext>
              </a:extLst>
            </p:cNvPr>
            <p:cNvSpPr txBox="1"/>
            <p:nvPr/>
          </p:nvSpPr>
          <p:spPr>
            <a:xfrm>
              <a:off x="1906830" y="2228671"/>
              <a:ext cx="3462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Pattaya" panose="00000500000000000000" pitchFamily="2" charset="-34"/>
                  <a:cs typeface="Pattaya" panose="00000500000000000000" pitchFamily="2" charset="-34"/>
                </a:rPr>
                <a:t>Lúc đầu trong hồ có </a:t>
              </a:r>
              <a:r>
                <a:rPr lang="vi-VN" sz="36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14</a:t>
              </a:r>
              <a:r>
                <a:rPr lang="vi-VN" sz="3600" dirty="0">
                  <a:latin typeface="Pattaya" panose="00000500000000000000" pitchFamily="2" charset="-34"/>
                  <a:cs typeface="Pattaya" panose="00000500000000000000" pitchFamily="2" charset="-34"/>
                </a:rPr>
                <a:t> con.</a:t>
              </a:r>
              <a:endParaRPr lang="en-US" sz="3600" dirty="0">
                <a:solidFill>
                  <a:srgbClr val="C0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57A28E-8DD6-48F8-A646-41253972C27B}"/>
              </a:ext>
            </a:extLst>
          </p:cNvPr>
          <p:cNvGrpSpPr/>
          <p:nvPr/>
        </p:nvGrpSpPr>
        <p:grpSpPr>
          <a:xfrm>
            <a:off x="632768" y="1547465"/>
            <a:ext cx="5332542" cy="2908063"/>
            <a:chOff x="645949" y="1537019"/>
            <a:chExt cx="5332542" cy="2908063"/>
          </a:xfrm>
        </p:grpSpPr>
        <p:pic>
          <p:nvPicPr>
            <p:cNvPr id="45" name="Picture 16">
              <a:extLst>
                <a:ext uri="{FF2B5EF4-FFF2-40B4-BE49-F238E27FC236}">
                  <a16:creationId xmlns:a16="http://schemas.microsoft.com/office/drawing/2014/main" id="{B732E7DC-DC21-4FA2-AE62-B50306264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45949" y="1537019"/>
              <a:ext cx="5332542" cy="290806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8F51807-00D4-4DF5-8FAD-81DE0BE450B1}"/>
                </a:ext>
              </a:extLst>
            </p:cNvPr>
            <p:cNvSpPr txBox="1"/>
            <p:nvPr/>
          </p:nvSpPr>
          <p:spPr>
            <a:xfrm>
              <a:off x="1906830" y="2228671"/>
              <a:ext cx="3462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Pattaya" panose="00000500000000000000" pitchFamily="2" charset="-34"/>
                  <a:cs typeface="Pattaya" panose="00000500000000000000" pitchFamily="2" charset="-34"/>
                </a:rPr>
                <a:t>Sau đó có </a:t>
              </a:r>
              <a:r>
                <a:rPr lang="vi-VN" sz="36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5</a:t>
              </a:r>
              <a:r>
                <a:rPr lang="vi-VN" sz="3600" dirty="0">
                  <a:latin typeface="Pattaya" panose="00000500000000000000" pitchFamily="2" charset="-34"/>
                  <a:cs typeface="Pattaya" panose="00000500000000000000" pitchFamily="2" charset="-34"/>
                </a:rPr>
                <a:t> con lên bờ.</a:t>
              </a:r>
              <a:endParaRPr lang="en-US" sz="3600" dirty="0">
                <a:solidFill>
                  <a:srgbClr val="C0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1278" name="Picture 14" descr="Mother duck and ducklings. Cute baby ducks walking in row. Cartoon vector  illustration. Duck mother anim… | Duck and ducklings, Duck illustration,  Animal silhouette">
            <a:extLst>
              <a:ext uri="{FF2B5EF4-FFF2-40B4-BE49-F238E27FC236}">
                <a16:creationId xmlns:a16="http://schemas.microsoft.com/office/drawing/2014/main" id="{52CF22E8-5795-482A-981A-4544A5705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0256" b="62051" l="75800" r="91100">
                        <a14:foregroundMark x1="75800" y1="57436" x2="75800" y2="57436"/>
                        <a14:foregroundMark x1="88900" y1="61795" x2="88900" y2="6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25" t="48852" r="6975" b="36433"/>
          <a:stretch/>
        </p:blipFill>
        <p:spPr bwMode="auto">
          <a:xfrm flipH="1">
            <a:off x="4572357" y="3905290"/>
            <a:ext cx="1289032" cy="7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Mother duck and ducklings. Cute baby ducks walking in row. Cartoon vector  illustration. Duck mother anim… | Duck and ducklings, Duck illustration,  Animal silhouette">
            <a:extLst>
              <a:ext uri="{FF2B5EF4-FFF2-40B4-BE49-F238E27FC236}">
                <a16:creationId xmlns:a16="http://schemas.microsoft.com/office/drawing/2014/main" id="{361D51DA-7490-4407-82E9-48602F26F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744" b="61538" l="38100" r="48000">
                        <a14:foregroundMark x1="48000" y1="54359" x2="48000" y2="54359"/>
                        <a14:foregroundMark x1="45800" y1="61538" x2="45800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21" t="37123" r="51002" b="36032"/>
          <a:stretch/>
        </p:blipFill>
        <p:spPr bwMode="auto">
          <a:xfrm flipH="1">
            <a:off x="5081213" y="4923616"/>
            <a:ext cx="838643" cy="14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Mother duck and ducklings. Cute baby ducks walking in row. Cartoon vector  illustration. Duck mother anim… | Duck and ducklings, Duck illustration,  Animal silhouette">
            <a:extLst>
              <a:ext uri="{FF2B5EF4-FFF2-40B4-BE49-F238E27FC236}">
                <a16:creationId xmlns:a16="http://schemas.microsoft.com/office/drawing/2014/main" id="{08AC6835-D7F8-48C0-B39D-0F315DA63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513" b="61795" l="62100" r="73100">
                        <a14:foregroundMark x1="72500" y1="61795" x2="72500" y2="6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32" t="37903" r="25500" b="35847"/>
          <a:stretch/>
        </p:blipFill>
        <p:spPr bwMode="auto">
          <a:xfrm flipH="1">
            <a:off x="4459881" y="4231270"/>
            <a:ext cx="977697" cy="14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59C3B4-0653-43B0-94DC-F9725F23871E}"/>
              </a:ext>
            </a:extLst>
          </p:cNvPr>
          <p:cNvGrpSpPr/>
          <p:nvPr/>
        </p:nvGrpSpPr>
        <p:grpSpPr>
          <a:xfrm>
            <a:off x="607243" y="1526573"/>
            <a:ext cx="5332542" cy="2908063"/>
            <a:chOff x="645949" y="1537019"/>
            <a:chExt cx="5332542" cy="2908063"/>
          </a:xfrm>
        </p:grpSpPr>
        <p:pic>
          <p:nvPicPr>
            <p:cNvPr id="37" name="Picture 16">
              <a:extLst>
                <a:ext uri="{FF2B5EF4-FFF2-40B4-BE49-F238E27FC236}">
                  <a16:creationId xmlns:a16="http://schemas.microsoft.com/office/drawing/2014/main" id="{97605AD4-9F19-45C2-A312-76233968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45949" y="1537019"/>
              <a:ext cx="5332542" cy="290806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1984B0-40B6-48A9-92EF-631ABDC63707}"/>
                </a:ext>
              </a:extLst>
            </p:cNvPr>
            <p:cNvSpPr txBox="1"/>
            <p:nvPr/>
          </p:nvSpPr>
          <p:spPr>
            <a:xfrm>
              <a:off x="818429" y="2461925"/>
              <a:ext cx="50772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Có </a:t>
              </a:r>
              <a:r>
                <a:rPr lang="vi-VN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con khác xuống hồ. </a:t>
              </a:r>
            </a:p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Trong hồ có bao nhiêu con nhỉ? </a:t>
              </a:r>
              <a:endPara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2C1AD547-FE3C-439F-AD30-38F28DCE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1603948" y="4878761"/>
            <a:ext cx="9233941" cy="1357147"/>
          </a:xfrm>
          <a:prstGeom prst="round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6D1C18"/>
                </a:solidFill>
                <a:latin typeface="#9Slide07 IcielLa Chic Pro Shad" panose="02000506090000020004" pitchFamily="2" charset="0"/>
              </a:rPr>
              <a:t>Bài học và thực hành</a:t>
            </a:r>
            <a:endParaRPr lang="en-US" sz="8800" b="1" dirty="0">
              <a:solidFill>
                <a:srgbClr val="6D1C18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6146" name="Picture 2" descr="Premium Vector | Smiling happy female pastry chef. woman chef is cooking.  hand drawn illustration. | Cute bakery, Hand drawn vector illustrations,  Cartoon chef">
            <a:extLst>
              <a:ext uri="{FF2B5EF4-FFF2-40B4-BE49-F238E27FC236}">
                <a16:creationId xmlns:a16="http://schemas.microsoft.com/office/drawing/2014/main" id="{BC7582A5-AD41-4FD3-9B05-A6D3669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75" y="44970"/>
            <a:ext cx="6714249" cy="53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59CD-D559-43ED-B6A9-BA56DEFD4F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07" y="3335288"/>
            <a:ext cx="4113971" cy="3291177"/>
          </a:xfrm>
          <a:prstGeom prst="rect">
            <a:avLst/>
          </a:prstGeom>
        </p:spPr>
      </p:pic>
      <p:pic>
        <p:nvPicPr>
          <p:cNvPr id="1026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E8DC23FA-7063-4294-8D76-66ADB810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52" y="3429000"/>
            <a:ext cx="3894470" cy="31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7DD69-5AF0-413A-9322-855A09FB6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70" b="82813" l="70498" r="95681">
                        <a14:foregroundMark x1="70498" y1="65104" x2="73499" y2="67839"/>
                        <a14:foregroundMark x1="88507" y1="82813" x2="88507" y2="82813"/>
                        <a14:foregroundMark x1="95827" y1="61849" x2="95827" y2="61849"/>
                        <a14:foregroundMark x1="77452" y1="51953" x2="77452" y2="51953"/>
                        <a14:foregroundMark x1="83602" y1="46875" x2="85871" y2="56250"/>
                        <a14:foregroundMark x1="83016" y1="49479" x2="84919" y2="55469"/>
                        <a14:foregroundMark x1="77306" y1="50260" x2="80161" y2="56901"/>
                        <a14:foregroundMark x1="78697" y1="49349" x2="77306" y2="55990"/>
                        <a14:foregroundMark x1="77306" y1="55990" x2="77233" y2="58333"/>
                        <a14:foregroundMark x1="82577" y1="53906" x2="85139" y2="57943"/>
                        <a14:foregroundMark x1="76354" y1="39974" x2="76354" y2="39974"/>
                        <a14:foregroundMark x1="85286" y1="37370" x2="85286" y2="37370"/>
                        <a14:foregroundMark x1="78917" y1="50130" x2="80015" y2="52865"/>
                        <a14:foregroundMark x1="85871" y1="82161" x2="85871" y2="82161"/>
                      </a14:backgroundRemoval>
                    </a14:imgEffect>
                  </a14:imgLayer>
                </a14:imgProps>
              </a:ext>
            </a:extLst>
          </a:blip>
          <a:srcRect l="69048" t="35582" r="2643" b="13847"/>
          <a:stretch/>
        </p:blipFill>
        <p:spPr>
          <a:xfrm>
            <a:off x="9703558" y="475184"/>
            <a:ext cx="1465205" cy="147166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E33A44-5762-4971-A2E9-3498D8156ED5}"/>
              </a:ext>
            </a:extLst>
          </p:cNvPr>
          <p:cNvSpPr/>
          <p:nvPr/>
        </p:nvSpPr>
        <p:spPr>
          <a:xfrm>
            <a:off x="3378563" y="692165"/>
            <a:ext cx="5990792" cy="805218"/>
          </a:xfrm>
          <a:prstGeom prst="wedgeRoundRectCallout">
            <a:avLst>
              <a:gd name="adj1" fmla="val 59167"/>
              <a:gd name="adj2" fmla="val -33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Tính giá trị của biểu thức </a:t>
            </a:r>
            <a:r>
              <a:rPr lang="vi-VN" sz="2800" b="1" dirty="0">
                <a:solidFill>
                  <a:schemeClr val="tx1"/>
                </a:solidFill>
              </a:rPr>
              <a:t>14 – 5 + 3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3C9874-45B4-45FB-9E6A-D74AF00B59D2}"/>
              </a:ext>
            </a:extLst>
          </p:cNvPr>
          <p:cNvSpPr/>
          <p:nvPr/>
        </p:nvSpPr>
        <p:spPr>
          <a:xfrm>
            <a:off x="724525" y="2372888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Biểu thức này có mấy dấu phép tính?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598AE6C-23AA-44BF-92C1-594E2B7663EA}"/>
              </a:ext>
            </a:extLst>
          </p:cNvPr>
          <p:cNvSpPr/>
          <p:nvPr/>
        </p:nvSpPr>
        <p:spPr>
          <a:xfrm>
            <a:off x="7714453" y="2372888"/>
            <a:ext cx="3569015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Hai dấu phép tính: cộng và trừ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A1F6BEA-CEA7-4BA9-B629-4BA24269B584}"/>
              </a:ext>
            </a:extLst>
          </p:cNvPr>
          <p:cNvSpPr/>
          <p:nvPr/>
        </p:nvSpPr>
        <p:spPr>
          <a:xfrm>
            <a:off x="724525" y="2381082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Ta tính theo </a:t>
            </a: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thứ tự nào?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2380AB3-0D46-4E12-B755-2AD50F63AAE4}"/>
              </a:ext>
            </a:extLst>
          </p:cNvPr>
          <p:cNvSpPr/>
          <p:nvPr/>
        </p:nvSpPr>
        <p:spPr>
          <a:xfrm>
            <a:off x="7714453" y="2372888"/>
            <a:ext cx="3569015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Trừ trước, cộng sau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33254-0950-4822-AE23-1DC2491AB8EA}"/>
              </a:ext>
            </a:extLst>
          </p:cNvPr>
          <p:cNvSpPr/>
          <p:nvPr/>
        </p:nvSpPr>
        <p:spPr>
          <a:xfrm>
            <a:off x="4052786" y="1758990"/>
            <a:ext cx="224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14 – 5 + 3</a:t>
            </a:r>
            <a:endParaRPr lang="en-US" sz="3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FDF6E3-E687-46B7-A18B-6B2A18D5047E}"/>
              </a:ext>
            </a:extLst>
          </p:cNvPr>
          <p:cNvSpPr/>
          <p:nvPr/>
        </p:nvSpPr>
        <p:spPr>
          <a:xfrm>
            <a:off x="6277505" y="1746871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9 + 3</a:t>
            </a:r>
            <a:endParaRPr lang="en-US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3D90DA-3E1C-476B-82DA-BB2BEDD32E4A}"/>
              </a:ext>
            </a:extLst>
          </p:cNvPr>
          <p:cNvSpPr/>
          <p:nvPr/>
        </p:nvSpPr>
        <p:spPr>
          <a:xfrm>
            <a:off x="6252830" y="2306777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12</a:t>
            </a:r>
            <a:endParaRPr lang="en-US" sz="36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2CB425C-8CF3-4456-BF3D-E3C2589475DD}"/>
              </a:ext>
            </a:extLst>
          </p:cNvPr>
          <p:cNvSpPr/>
          <p:nvPr/>
        </p:nvSpPr>
        <p:spPr>
          <a:xfrm>
            <a:off x="2367091" y="3046791"/>
            <a:ext cx="7259987" cy="1879591"/>
          </a:xfrm>
          <a:prstGeom prst="wedgeRoundRectCallout">
            <a:avLst>
              <a:gd name="adj1" fmla="val -44176"/>
              <a:gd name="adj2" fmla="val 65857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1" dirty="0">
                <a:solidFill>
                  <a:schemeClr val="tx1"/>
                </a:solidFill>
              </a:rPr>
              <a:t>Nếu trong biểu thức </a:t>
            </a:r>
            <a:r>
              <a:rPr lang="vi-VN" sz="2800" b="1" i="1" dirty="0">
                <a:solidFill>
                  <a:srgbClr val="FF0000"/>
                </a:solidFill>
              </a:rPr>
              <a:t>chỉ có các phép tính cộng, trừ </a:t>
            </a:r>
            <a:r>
              <a:rPr lang="vi-VN" sz="2800" b="1" i="1" dirty="0">
                <a:solidFill>
                  <a:schemeClr val="tx1"/>
                </a:solidFill>
              </a:rPr>
              <a:t>thì ta thực hiện các phép tính theo thứ tự </a:t>
            </a:r>
            <a:r>
              <a:rPr lang="vi-VN" sz="2800" b="1" i="1" dirty="0">
                <a:solidFill>
                  <a:srgbClr val="FF0000"/>
                </a:solidFill>
              </a:rPr>
              <a:t>từ trái sang phải</a:t>
            </a:r>
            <a:r>
              <a:rPr lang="vi-VN" sz="2800" b="1" i="1" dirty="0">
                <a:solidFill>
                  <a:schemeClr val="tx1"/>
                </a:solidFill>
              </a:rPr>
              <a:t>.</a:t>
            </a:r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" grpId="0"/>
      <p:bldP spid="21" grpId="0"/>
      <p:bldP spid="23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359CD-D559-43ED-B6A9-BA56DEFD4F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407" y="3335288"/>
            <a:ext cx="4113971" cy="3291177"/>
          </a:xfrm>
          <a:prstGeom prst="rect">
            <a:avLst/>
          </a:prstGeom>
        </p:spPr>
      </p:pic>
      <p:pic>
        <p:nvPicPr>
          <p:cNvPr id="1026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E8DC23FA-7063-4294-8D76-66ADB810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52" y="3429000"/>
            <a:ext cx="3894470" cy="31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7DD69-5AF0-413A-9322-855A09FB6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70" b="82813" l="70498" r="95681">
                        <a14:foregroundMark x1="70498" y1="65104" x2="73499" y2="67839"/>
                        <a14:foregroundMark x1="88507" y1="82813" x2="88507" y2="82813"/>
                        <a14:foregroundMark x1="95827" y1="61849" x2="95827" y2="61849"/>
                        <a14:foregroundMark x1="77452" y1="51953" x2="77452" y2="51953"/>
                        <a14:foregroundMark x1="83602" y1="46875" x2="85871" y2="56250"/>
                        <a14:foregroundMark x1="83016" y1="49479" x2="84919" y2="55469"/>
                        <a14:foregroundMark x1="77306" y1="50260" x2="80161" y2="56901"/>
                        <a14:foregroundMark x1="78697" y1="49349" x2="77306" y2="55990"/>
                        <a14:foregroundMark x1="77306" y1="55990" x2="77233" y2="58333"/>
                        <a14:foregroundMark x1="82577" y1="53906" x2="85139" y2="57943"/>
                        <a14:foregroundMark x1="76354" y1="39974" x2="76354" y2="39974"/>
                        <a14:foregroundMark x1="85286" y1="37370" x2="85286" y2="37370"/>
                        <a14:foregroundMark x1="78917" y1="50130" x2="80015" y2="52865"/>
                        <a14:foregroundMark x1="85871" y1="82161" x2="85871" y2="82161"/>
                      </a14:backgroundRemoval>
                    </a14:imgEffect>
                  </a14:imgLayer>
                </a14:imgProps>
              </a:ext>
            </a:extLst>
          </a:blip>
          <a:srcRect l="69048" t="35582" r="2643" b="13847"/>
          <a:stretch/>
        </p:blipFill>
        <p:spPr>
          <a:xfrm>
            <a:off x="9703558" y="475184"/>
            <a:ext cx="1465205" cy="147166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E33A44-5762-4971-A2E9-3498D8156ED5}"/>
              </a:ext>
            </a:extLst>
          </p:cNvPr>
          <p:cNvSpPr/>
          <p:nvPr/>
        </p:nvSpPr>
        <p:spPr>
          <a:xfrm>
            <a:off x="3378563" y="692165"/>
            <a:ext cx="5990792" cy="805218"/>
          </a:xfrm>
          <a:prstGeom prst="wedgeRoundRectCallout">
            <a:avLst>
              <a:gd name="adj1" fmla="val 59167"/>
              <a:gd name="adj2" fmla="val -33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giá trị của biểu thức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: 5 x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196D7C-BB26-40DC-A03D-DE1EE0E07940}"/>
              </a:ext>
            </a:extLst>
          </p:cNvPr>
          <p:cNvSpPr/>
          <p:nvPr/>
        </p:nvSpPr>
        <p:spPr>
          <a:xfrm>
            <a:off x="1516962" y="203106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endParaRPr kumimoji="0" lang="en-US" sz="3600" b="0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9B1DBC-D66B-40D9-9238-64B4C914BE7C}"/>
              </a:ext>
            </a:extLst>
          </p:cNvPr>
          <p:cNvSpPr/>
          <p:nvPr/>
        </p:nvSpPr>
        <p:spPr>
          <a:xfrm>
            <a:off x="7336946" y="2031068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endParaRPr kumimoji="0" lang="en-US" sz="3600" b="0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ED1C27-A7EA-4A21-B47C-62035DBDA3D7}"/>
              </a:ext>
            </a:extLst>
          </p:cNvPr>
          <p:cNvSpPr/>
          <p:nvPr/>
        </p:nvSpPr>
        <p:spPr>
          <a:xfrm>
            <a:off x="1412630" y="2780587"/>
            <a:ext cx="224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14 – 5 + 3</a:t>
            </a:r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2E0262-FB03-4DBF-BAC9-C7F6F715C2D4}"/>
              </a:ext>
            </a:extLst>
          </p:cNvPr>
          <p:cNvSpPr/>
          <p:nvPr/>
        </p:nvSpPr>
        <p:spPr>
          <a:xfrm>
            <a:off x="3637349" y="2768468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9 + 3</a:t>
            </a:r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A74A4F-9314-4907-964B-0F424E56DB0E}"/>
              </a:ext>
            </a:extLst>
          </p:cNvPr>
          <p:cNvSpPr/>
          <p:nvPr/>
        </p:nvSpPr>
        <p:spPr>
          <a:xfrm>
            <a:off x="3612674" y="3328374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12</a:t>
            </a:r>
            <a:endParaRPr lang="en-US" sz="3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74450C-9FE0-48CA-8473-05A2393A5A8D}"/>
              </a:ext>
            </a:extLst>
          </p:cNvPr>
          <p:cNvSpPr/>
          <p:nvPr/>
        </p:nvSpPr>
        <p:spPr>
          <a:xfrm>
            <a:off x="7336946" y="2706548"/>
            <a:ext cx="224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14 – 5 + 3</a:t>
            </a:r>
            <a:endParaRPr lang="en-US" sz="3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DD6118-44B7-4C85-9246-C25CE9C218AF}"/>
              </a:ext>
            </a:extLst>
          </p:cNvPr>
          <p:cNvSpPr/>
          <p:nvPr/>
        </p:nvSpPr>
        <p:spPr>
          <a:xfrm>
            <a:off x="7170034" y="3261249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9 + 3</a:t>
            </a:r>
            <a:endParaRPr lang="en-US" sz="3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B2C766-4865-4BEC-A901-EF09EB92DA9B}"/>
              </a:ext>
            </a:extLst>
          </p:cNvPr>
          <p:cNvSpPr/>
          <p:nvPr/>
        </p:nvSpPr>
        <p:spPr>
          <a:xfrm>
            <a:off x="7145359" y="3821155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= 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7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AE84D-01B0-4499-BDBD-5EA448B2E118}"/>
              </a:ext>
            </a:extLst>
          </p:cNvPr>
          <p:cNvGrpSpPr/>
          <p:nvPr/>
        </p:nvGrpSpPr>
        <p:grpSpPr>
          <a:xfrm>
            <a:off x="700868" y="1586569"/>
            <a:ext cx="10524558" cy="1478472"/>
            <a:chOff x="485852" y="3201595"/>
            <a:chExt cx="10524558" cy="1478472"/>
          </a:xfrm>
        </p:grpSpPr>
        <p:pic>
          <p:nvPicPr>
            <p:cNvPr id="27" name="Picture 4" descr="Cách làm thùng carton đúng quy chuẩn – HỘP CARTON COD GIÁ RẺ">
              <a:extLst>
                <a:ext uri="{FF2B5EF4-FFF2-40B4-BE49-F238E27FC236}">
                  <a16:creationId xmlns:a16="http://schemas.microsoft.com/office/drawing/2014/main" id="{DD0BE7E4-0CAA-41F1-9D0B-848C606686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8" r="55094"/>
            <a:stretch/>
          </p:blipFill>
          <p:spPr bwMode="auto">
            <a:xfrm>
              <a:off x="2733340" y="3225914"/>
              <a:ext cx="2070204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ách làm thùng carton đúng quy chuẩn – HỘP CARTON COD GIÁ RẺ">
              <a:extLst>
                <a:ext uri="{FF2B5EF4-FFF2-40B4-BE49-F238E27FC236}">
                  <a16:creationId xmlns:a16="http://schemas.microsoft.com/office/drawing/2014/main" id="{2ED42BBC-DD88-4244-B9B3-D7DF146565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8" r="55094"/>
            <a:stretch/>
          </p:blipFill>
          <p:spPr bwMode="auto">
            <a:xfrm>
              <a:off x="4758594" y="3225914"/>
              <a:ext cx="2070204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ách làm thùng carton đúng quy chuẩn – HỘP CARTON COD GIÁ RẺ">
              <a:extLst>
                <a:ext uri="{FF2B5EF4-FFF2-40B4-BE49-F238E27FC236}">
                  <a16:creationId xmlns:a16="http://schemas.microsoft.com/office/drawing/2014/main" id="{ABAEB1B6-465B-4FDD-9B50-AF627DAE7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8" r="55094"/>
            <a:stretch/>
          </p:blipFill>
          <p:spPr bwMode="auto">
            <a:xfrm>
              <a:off x="6914952" y="3205767"/>
              <a:ext cx="2070204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Cách làm thùng carton đúng quy chuẩn – HỘP CARTON COD GIÁ RẺ">
              <a:extLst>
                <a:ext uri="{FF2B5EF4-FFF2-40B4-BE49-F238E27FC236}">
                  <a16:creationId xmlns:a16="http://schemas.microsoft.com/office/drawing/2014/main" id="{D4D06A83-4447-4DBB-88ED-0ABFA844DA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8" r="55094"/>
            <a:stretch/>
          </p:blipFill>
          <p:spPr bwMode="auto">
            <a:xfrm>
              <a:off x="8940206" y="3205767"/>
              <a:ext cx="2070204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Cách làm thùng carton đúng quy chuẩn – HỘP CARTON COD GIÁ RẺ">
              <a:extLst>
                <a:ext uri="{FF2B5EF4-FFF2-40B4-BE49-F238E27FC236}">
                  <a16:creationId xmlns:a16="http://schemas.microsoft.com/office/drawing/2014/main" id="{A385A1DA-9844-4034-82AF-5AA608BFE7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8" r="55094"/>
            <a:stretch/>
          </p:blipFill>
          <p:spPr bwMode="auto">
            <a:xfrm>
              <a:off x="485852" y="3201595"/>
              <a:ext cx="2070204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B81ED68-05CA-453D-A050-913A08E2D4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6875" y1="14128" x2="75833" y2="30924"/>
                        <a14:backgroundMark x1="75833" y1="30924" x2="81458" y2="53841"/>
                        <a14:backgroundMark x1="81458" y1="53841" x2="82292" y2="82096"/>
                        <a14:backgroundMark x1="76875" y1="64714" x2="64531" y2="92578"/>
                        <a14:backgroundMark x1="58177" y1="72852" x2="63125" y2="70508"/>
                        <a14:backgroundMark x1="22969" y1="66667" x2="30833" y2="75391"/>
                        <a14:backgroundMark x1="29740" y1="15625" x2="35781" y2="11589"/>
                        <a14:backgroundMark x1="55260" y1="71680" x2="55260" y2="71680"/>
                        <a14:backgroundMark x1="55573" y1="80208" x2="55573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784" y="3606186"/>
            <a:ext cx="3775348" cy="3020279"/>
          </a:xfrm>
          <a:prstGeom prst="rect">
            <a:avLst/>
          </a:prstGeom>
        </p:spPr>
      </p:pic>
      <p:pic>
        <p:nvPicPr>
          <p:cNvPr id="51" name="Picture 2" descr="Cute Bakery chef girl Carrying bread smiling cartoon art illustration  1936508 Vector Art at Vecteezy">
            <a:extLst>
              <a:ext uri="{FF2B5EF4-FFF2-40B4-BE49-F238E27FC236}">
                <a16:creationId xmlns:a16="http://schemas.microsoft.com/office/drawing/2014/main" id="{FB1FCE94-CB7E-4B97-9E28-E6FFC660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2143" l="9878" r="89878">
                        <a14:foregroundMark x1="41959" y1="92143" x2="51102" y2="90408"/>
                        <a14:foregroundMark x1="55755" y1="7143" x2="55755" y2="7143"/>
                        <a14:backgroundMark x1="28490" y1="15102" x2="23755" y2="20714"/>
                        <a14:backgroundMark x1="23755" y1="20714" x2="20735" y2="29286"/>
                        <a14:backgroundMark x1="20735" y1="29286" x2="19755" y2="39898"/>
                        <a14:backgroundMark x1="19755" y1="39898" x2="28490" y2="71531"/>
                        <a14:backgroundMark x1="81551" y1="35000" x2="76980" y2="58367"/>
                        <a14:backgroundMark x1="76980" y1="58367" x2="69959" y2="83265"/>
                        <a14:backgroundMark x1="69143" y1="67041" x2="69143" y2="67041"/>
                        <a14:backgroundMark x1="66857" y1="66429" x2="66857" y2="66429"/>
                        <a14:backgroundMark x1="31918" y1="66429" x2="31918" y2="66429"/>
                        <a14:backgroundMark x1="29469" y1="65102" x2="29469" y2="65102"/>
                        <a14:backgroundMark x1="29878" y1="64694" x2="29878" y2="64694"/>
                        <a14:backgroundMark x1="30041" y1="64388" x2="30041" y2="64388"/>
                        <a14:backgroundMark x1="30041" y1="63776" x2="30041" y2="63776"/>
                        <a14:backgroundMark x1="28082" y1="52755" x2="28082" y2="52755"/>
                        <a14:backgroundMark x1="27918" y1="53673" x2="27918" y2="53673"/>
                        <a14:backgroundMark x1="62367" y1="84286" x2="63265" y2="84286"/>
                        <a14:backgroundMark x1="61469" y1="72857" x2="71020" y2="7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54" y="3687324"/>
            <a:ext cx="3569016" cy="28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B05E6D-9A8E-4826-A466-52D94EA50146}"/>
              </a:ext>
            </a:extLst>
          </p:cNvPr>
          <p:cNvGrpSpPr/>
          <p:nvPr/>
        </p:nvGrpSpPr>
        <p:grpSpPr>
          <a:xfrm>
            <a:off x="1564721" y="200427"/>
            <a:ext cx="8486554" cy="1486565"/>
            <a:chOff x="3170544" y="1807897"/>
            <a:chExt cx="8486554" cy="1486565"/>
          </a:xfrm>
        </p:grpSpPr>
        <p:pic>
          <p:nvPicPr>
            <p:cNvPr id="26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B9D7CDF8-63A4-47CF-92D2-1AD1AA6E1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4905513" y="1807897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6CB1FA99-0246-4118-AFCB-793C181C3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5792694" y="1823398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EB827075-0A8E-4E88-BD5F-DF8565B4C0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6691700" y="1811243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F99B3271-06F8-449B-88F9-FEB2774E39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7486581" y="1823398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695209D5-C22B-4CA9-A3FE-BCAFE10A0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8237387" y="1824808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43A0C83D-8872-458C-8312-A377EEFDD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9124568" y="1840309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25CD5345-D66F-4C0A-9E93-0E3A8FE557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10023574" y="1828154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0FA7D9E0-FE36-4CB0-BA13-F653FD92C8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10818455" y="1840309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C2B2D4F1-B912-40B0-B356-9E284D818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3170544" y="1809561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 descr="Mother duck and ducklings. Cute baby ducks walking in row. Cartoon vector  illustration. Duck mother anim… | Duck and ducklings, Duck illustration,  Animal silhouette">
              <a:extLst>
                <a:ext uri="{FF2B5EF4-FFF2-40B4-BE49-F238E27FC236}">
                  <a16:creationId xmlns:a16="http://schemas.microsoft.com/office/drawing/2014/main" id="{D2294DD0-F47F-451C-B2E4-664CE1399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44" b="61538" l="38100" r="48000">
                          <a14:foregroundMark x1="48000" y1="54359" x2="48000" y2="54359"/>
                          <a14:foregroundMark x1="45800" y1="61538" x2="45800" y2="61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1" t="37123" r="51002" b="36032"/>
            <a:stretch/>
          </p:blipFill>
          <p:spPr bwMode="auto">
            <a:xfrm flipH="1">
              <a:off x="4057725" y="1825062"/>
              <a:ext cx="838643" cy="14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FA628-C54E-420D-AA0E-88E8999D1C71}"/>
              </a:ext>
            </a:extLst>
          </p:cNvPr>
          <p:cNvGrpSpPr/>
          <p:nvPr/>
        </p:nvGrpSpPr>
        <p:grpSpPr>
          <a:xfrm>
            <a:off x="903799" y="357223"/>
            <a:ext cx="10298842" cy="2228439"/>
            <a:chOff x="848841" y="464696"/>
            <a:chExt cx="10298842" cy="22284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18A5E7-B054-44FF-93FE-0AB56A6BEA8A}"/>
                </a:ext>
              </a:extLst>
            </p:cNvPr>
            <p:cNvGrpSpPr/>
            <p:nvPr/>
          </p:nvGrpSpPr>
          <p:grpSpPr>
            <a:xfrm>
              <a:off x="848841" y="464696"/>
              <a:ext cx="2070204" cy="2152342"/>
              <a:chOff x="3790950" y="2781607"/>
              <a:chExt cx="2070204" cy="2152342"/>
            </a:xfrm>
          </p:grpSpPr>
          <p:pic>
            <p:nvPicPr>
              <p:cNvPr id="2052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50EF46CC-E55F-4089-8FD3-0033D5397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361D51DA-7490-4407-82E9-48602F26F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B57F85D4-D649-4590-86B2-6B9FD937EC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7A85E-649B-4447-8B72-AC5E38D2F09A}"/>
                </a:ext>
              </a:extLst>
            </p:cNvPr>
            <p:cNvGrpSpPr/>
            <p:nvPr/>
          </p:nvGrpSpPr>
          <p:grpSpPr>
            <a:xfrm>
              <a:off x="2934732" y="464696"/>
              <a:ext cx="2070204" cy="2152342"/>
              <a:chOff x="3790950" y="2781607"/>
              <a:chExt cx="2070204" cy="2152342"/>
            </a:xfrm>
          </p:grpSpPr>
          <p:pic>
            <p:nvPicPr>
              <p:cNvPr id="53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81387098-DB78-4DA2-87C9-86DACD27C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EA9EB100-D1D4-4695-97AF-15BD75006A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71A4598D-7628-44F5-8B0F-6FB2C8D62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B724F2-2557-481A-9E94-F860AFBDB489}"/>
                </a:ext>
              </a:extLst>
            </p:cNvPr>
            <p:cNvGrpSpPr/>
            <p:nvPr/>
          </p:nvGrpSpPr>
          <p:grpSpPr>
            <a:xfrm>
              <a:off x="4968323" y="503117"/>
              <a:ext cx="2070204" cy="2152342"/>
              <a:chOff x="3790950" y="2781607"/>
              <a:chExt cx="2070204" cy="2152342"/>
            </a:xfrm>
          </p:grpSpPr>
          <p:pic>
            <p:nvPicPr>
              <p:cNvPr id="57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A8A6A497-8022-4666-984E-87C0714FB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F411AC0D-640F-40D3-A8AE-48047958E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5794379C-C0E3-4A6B-B849-DF074EEFF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B13D35E-0A2B-409C-8FBA-ED8E55E366D0}"/>
                </a:ext>
              </a:extLst>
            </p:cNvPr>
            <p:cNvGrpSpPr/>
            <p:nvPr/>
          </p:nvGrpSpPr>
          <p:grpSpPr>
            <a:xfrm>
              <a:off x="7007275" y="540793"/>
              <a:ext cx="2070204" cy="2152342"/>
              <a:chOff x="3790950" y="2781607"/>
              <a:chExt cx="2070204" cy="2152342"/>
            </a:xfrm>
          </p:grpSpPr>
          <p:pic>
            <p:nvPicPr>
              <p:cNvPr id="61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A68D908B-65C3-4CE8-88B3-3D8DFECCBC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4E307754-4CB5-4E6A-BC7F-3680CAEFE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38AF2901-7E53-4019-87A3-E08E27F0D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A2599BD-64F8-49E4-B290-C413B0CEB67E}"/>
                </a:ext>
              </a:extLst>
            </p:cNvPr>
            <p:cNvGrpSpPr/>
            <p:nvPr/>
          </p:nvGrpSpPr>
          <p:grpSpPr>
            <a:xfrm>
              <a:off x="9077479" y="525857"/>
              <a:ext cx="2070204" cy="2152342"/>
              <a:chOff x="3790950" y="2781607"/>
              <a:chExt cx="2070204" cy="2152342"/>
            </a:xfrm>
          </p:grpSpPr>
          <p:pic>
            <p:nvPicPr>
              <p:cNvPr id="65" name="Picture 4" descr="Cách làm thùng carton đúng quy chuẩn – HỘP CARTON COD GIÁ RẺ">
                <a:extLst>
                  <a:ext uri="{FF2B5EF4-FFF2-40B4-BE49-F238E27FC236}">
                    <a16:creationId xmlns:a16="http://schemas.microsoft.com/office/drawing/2014/main" id="{D2A295EA-6937-4745-8309-410107CC1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88" r="55094"/>
              <a:stretch/>
            </p:blipFill>
            <p:spPr bwMode="auto">
              <a:xfrm>
                <a:off x="3790950" y="3479796"/>
                <a:ext cx="2070204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E9EF244E-EAFA-43EC-84FB-577FFA4EA1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538" l="38100" r="48000">
                            <a14:foregroundMark x1="48000" y1="54359" x2="48000" y2="54359"/>
                            <a14:backgroundMark x1="48100" y1="55897" x2="42300" y2="60513"/>
                            <a14:backgroundMark x1="42300" y1="60513" x2="42300" y2="60513"/>
                            <a14:backgroundMark x1="47700" y1="60769" x2="43800" y2="61667"/>
                            <a14:backgroundMark x1="44900" y1="58590" x2="40600" y2="57179"/>
                            <a14:backgroundMark x1="48100" y1="56282" x2="42500" y2="57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270635" y="2857704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14" descr="Mother duck and ducklings. Cute baby ducks walking in row. Cartoon vector  illustration. Duck mother anim… | Duck and ducklings, Duck illustration,  Animal silhouette">
                <a:extLst>
                  <a:ext uri="{FF2B5EF4-FFF2-40B4-BE49-F238E27FC236}">
                    <a16:creationId xmlns:a16="http://schemas.microsoft.com/office/drawing/2014/main" id="{0550F548-D186-4248-95AF-D060721F9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744" b="61282" l="38100" r="48500">
                            <a14:foregroundMark x1="48000" y1="54359" x2="48000" y2="54359"/>
                            <a14:foregroundMark x1="45252" y1="56923" x2="44200" y2="56923"/>
                            <a14:foregroundMark x1="46044" y1="56661" x2="42500" y2="56282"/>
                            <a14:backgroundMark x1="44939" y1="58412" x2="42300" y2="60513"/>
                            <a14:backgroundMark x1="42300" y1="60513" x2="42300" y2="60513"/>
                            <a14:backgroundMark x1="47700" y1="60769" x2="43800" y2="61667"/>
                            <a14:backgroundMark x1="43348" y1="58081" x2="40600" y2="57179"/>
                            <a14:backgroundMark x1="45424" y1="58762" x2="43636" y2="58175"/>
                            <a14:backgroundMark x1="43094" y1="57542" x2="42500" y2="57692"/>
                            <a14:backgroundMark x1="49200" y1="57692" x2="43400" y2="596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21" t="37123" r="51002" b="36032"/>
              <a:stretch/>
            </p:blipFill>
            <p:spPr bwMode="auto">
              <a:xfrm flipH="1">
                <a:off x="4750320" y="2781607"/>
                <a:ext cx="838643" cy="145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2AF5B0D-6E1E-48C2-BF49-130B7CEE7E26}"/>
              </a:ext>
            </a:extLst>
          </p:cNvPr>
          <p:cNvSpPr/>
          <p:nvPr/>
        </p:nvSpPr>
        <p:spPr>
          <a:xfrm>
            <a:off x="5094369" y="574771"/>
            <a:ext cx="6125462" cy="1872033"/>
          </a:xfrm>
          <a:prstGeom prst="rect">
            <a:avLst/>
          </a:prstGeom>
          <a:solidFill>
            <a:srgbClr val="FFFFCC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9388A2-44A4-48A4-81C3-D8BAC4964016}"/>
              </a:ext>
            </a:extLst>
          </p:cNvPr>
          <p:cNvSpPr/>
          <p:nvPr/>
        </p:nvSpPr>
        <p:spPr>
          <a:xfrm>
            <a:off x="597173" y="2751317"/>
            <a:ext cx="3569015" cy="1056112"/>
          </a:xfrm>
          <a:prstGeom prst="wedgeRoundRectCallout">
            <a:avLst>
              <a:gd name="adj1" fmla="val -18160"/>
              <a:gd name="adj2" fmla="val 63464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Xếp đều </a:t>
            </a:r>
            <a:r>
              <a:rPr lang="vi-VN" sz="2800" b="1" dirty="0">
                <a:solidFill>
                  <a:srgbClr val="FF0000"/>
                </a:solidFill>
              </a:rPr>
              <a:t>10</a:t>
            </a:r>
            <a:r>
              <a:rPr lang="vi-VN" sz="2800" b="1" dirty="0">
                <a:solidFill>
                  <a:schemeClr val="tx1"/>
                </a:solidFill>
              </a:rPr>
              <a:t> con vịt vào </a:t>
            </a:r>
            <a:r>
              <a:rPr lang="vi-VN" sz="2800" b="1" dirty="0">
                <a:solidFill>
                  <a:srgbClr val="FF0000"/>
                </a:solidFill>
              </a:rPr>
              <a:t>5</a:t>
            </a:r>
            <a:r>
              <a:rPr lang="vi-VN" sz="2800" b="1" dirty="0">
                <a:solidFill>
                  <a:schemeClr val="tx1"/>
                </a:solidFill>
              </a:rPr>
              <a:t> hộp.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B09F2-850E-49A8-AD8B-CBF61858A7DB}"/>
              </a:ext>
            </a:extLst>
          </p:cNvPr>
          <p:cNvSpPr/>
          <p:nvPr/>
        </p:nvSpPr>
        <p:spPr>
          <a:xfrm>
            <a:off x="903799" y="644577"/>
            <a:ext cx="10298842" cy="1872033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D82C363-978C-4CB0-AB7A-5B7CD5D5A578}"/>
              </a:ext>
            </a:extLst>
          </p:cNvPr>
          <p:cNvSpPr/>
          <p:nvPr/>
        </p:nvSpPr>
        <p:spPr>
          <a:xfrm>
            <a:off x="7698977" y="2732581"/>
            <a:ext cx="3954405" cy="1056112"/>
          </a:xfrm>
          <a:prstGeom prst="wedgeRoundRectCallout">
            <a:avLst>
              <a:gd name="adj1" fmla="val 26580"/>
              <a:gd name="adj2" fmla="val 67341"/>
              <a:gd name="adj3" fmla="val 16667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Lấy </a:t>
            </a:r>
            <a:r>
              <a:rPr lang="vi-VN" sz="2800" b="1" dirty="0">
                <a:solidFill>
                  <a:srgbClr val="FF0000"/>
                </a:solidFill>
              </a:rPr>
              <a:t>3</a:t>
            </a:r>
            <a:r>
              <a:rPr lang="vi-VN" sz="2800" b="1" dirty="0">
                <a:solidFill>
                  <a:schemeClr val="tx1"/>
                </a:solidFill>
              </a:rPr>
              <a:t> hộp như thế, ta sẽ có mấy con vịt?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3FED4-05E8-8061-7317-3469E95B6456}"/>
              </a:ext>
            </a:extLst>
          </p:cNvPr>
          <p:cNvSpPr/>
          <p:nvPr/>
        </p:nvSpPr>
        <p:spPr>
          <a:xfrm>
            <a:off x="3677034" y="4411349"/>
            <a:ext cx="1210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10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70FDC-D6E0-934F-EF10-897BB63B7001}"/>
              </a:ext>
            </a:extLst>
          </p:cNvPr>
          <p:cNvSpPr/>
          <p:nvPr/>
        </p:nvSpPr>
        <p:spPr>
          <a:xfrm>
            <a:off x="5085877" y="4411349"/>
            <a:ext cx="13244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:  5</a:t>
            </a:r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6BC1E-B002-944A-56BC-9DC1EF744CF6}"/>
              </a:ext>
            </a:extLst>
          </p:cNvPr>
          <p:cNvSpPr/>
          <p:nvPr/>
        </p:nvSpPr>
        <p:spPr>
          <a:xfrm>
            <a:off x="6604823" y="4411349"/>
            <a:ext cx="14943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x  3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9" grpId="0" animBg="1"/>
      <p:bldP spid="6" grpId="0" animBg="1"/>
      <p:bldP spid="48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2656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1019</Words>
  <Application>Microsoft Office PowerPoint</Application>
  <PresentationFormat>Widescreen</PresentationFormat>
  <Paragraphs>177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Calibri Light</vt:lpstr>
      <vt:lpstr>SVN-Hole Hearted</vt:lpstr>
      <vt:lpstr>Calibri</vt:lpstr>
      <vt:lpstr>UTM Edwardian</vt:lpstr>
      <vt:lpstr>Arial</vt:lpstr>
      <vt:lpstr>LNTH-LuoLuoNotangYuanTi 1</vt:lpstr>
      <vt:lpstr>UTM Duepuntozero</vt:lpstr>
      <vt:lpstr>#9Slide05 Phobia</vt:lpstr>
      <vt:lpstr>UTM Cookies</vt:lpstr>
      <vt:lpstr>#9Slide07 IcielLa Chic Pro Shad</vt:lpstr>
      <vt:lpstr>Pattaya</vt:lpstr>
      <vt:lpstr>SVN-Poky's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phgiang.k21dgdth@gmail.com</dc:creator>
  <cp:lastModifiedBy>Lam Duy Kha</cp:lastModifiedBy>
  <cp:revision>74</cp:revision>
  <dcterms:created xsi:type="dcterms:W3CDTF">2022-06-25T03:27:47Z</dcterms:created>
  <dcterms:modified xsi:type="dcterms:W3CDTF">2023-09-21T11:41:31Z</dcterms:modified>
</cp:coreProperties>
</file>